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5"/>
  </p:notesMasterIdLst>
  <p:sldIdLst>
    <p:sldId id="895" r:id="rId2"/>
    <p:sldId id="880" r:id="rId3"/>
    <p:sldId id="263" r:id="rId4"/>
    <p:sldId id="872" r:id="rId5"/>
    <p:sldId id="897" r:id="rId6"/>
    <p:sldId id="900" r:id="rId7"/>
    <p:sldId id="785" r:id="rId8"/>
    <p:sldId id="901" r:id="rId9"/>
    <p:sldId id="898" r:id="rId10"/>
    <p:sldId id="899" r:id="rId11"/>
    <p:sldId id="854" r:id="rId12"/>
    <p:sldId id="881" r:id="rId13"/>
    <p:sldId id="902" r:id="rId14"/>
    <p:sldId id="848" r:id="rId15"/>
    <p:sldId id="851" r:id="rId16"/>
    <p:sldId id="903" r:id="rId17"/>
    <p:sldId id="891" r:id="rId18"/>
    <p:sldId id="894" r:id="rId19"/>
    <p:sldId id="889" r:id="rId20"/>
    <p:sldId id="890" r:id="rId21"/>
    <p:sldId id="277" r:id="rId22"/>
    <p:sldId id="904" r:id="rId23"/>
    <p:sldId id="278"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754" userDrawn="1">
          <p15:clr>
            <a:srgbClr val="A4A3A4"/>
          </p15:clr>
        </p15:guide>
        <p15:guide id="2" pos="4248" userDrawn="1">
          <p15:clr>
            <a:srgbClr val="A4A3A4"/>
          </p15:clr>
        </p15:guide>
        <p15:guide id="3" orient="horz" pos="1412" userDrawn="1">
          <p15:clr>
            <a:srgbClr val="A4A3A4"/>
          </p15:clr>
        </p15:guide>
        <p15:guide id="4" orient="horz" pos="2115" userDrawn="1">
          <p15:clr>
            <a:srgbClr val="A4A3A4"/>
          </p15:clr>
        </p15:guide>
        <p15:guide id="5" orient="horz" pos="3521" userDrawn="1">
          <p15:clr>
            <a:srgbClr val="A4A3A4"/>
          </p15:clr>
        </p15:guide>
        <p15:guide id="6" pos="529" userDrawn="1">
          <p15:clr>
            <a:srgbClr val="A4A3A4"/>
          </p15:clr>
        </p15:guide>
        <p15:guide id="7" pos="7197"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2F92"/>
    <a:srgbClr val="FBC445"/>
    <a:srgbClr val="F36D25"/>
    <a:srgbClr val="F46D2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0478"/>
    <p:restoredTop sz="86608"/>
  </p:normalViewPr>
  <p:slideViewPr>
    <p:cSldViewPr snapToGrid="0" snapToObjects="1">
      <p:cViewPr varScale="1">
        <p:scale>
          <a:sx n="96" d="100"/>
          <a:sy n="96" d="100"/>
        </p:scale>
        <p:origin x="872" y="168"/>
      </p:cViewPr>
      <p:guideLst>
        <p:guide orient="horz" pos="754"/>
        <p:guide pos="4248"/>
        <p:guide orient="horz" pos="1412"/>
        <p:guide orient="horz" pos="2115"/>
        <p:guide orient="horz" pos="3521"/>
        <p:guide pos="529"/>
        <p:guide pos="7197"/>
      </p:guideLst>
    </p:cSldViewPr>
  </p:slid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diagrams/_rels/data1.xml.rels><?xml version="1.0" encoding="UTF-8" standalone="yes"?>
<Relationships xmlns="http://schemas.openxmlformats.org/package/2006/relationships"><Relationship Id="rId1" Type="http://schemas.openxmlformats.org/officeDocument/2006/relationships/image" Target="../media/image25.png"/></Relationships>
</file>

<file path=ppt/diagrams/_rels/data2.xml.rels><?xml version="1.0" encoding="UTF-8" standalone="yes"?>
<Relationships xmlns="http://schemas.openxmlformats.org/package/2006/relationships"><Relationship Id="rId1" Type="http://schemas.openxmlformats.org/officeDocument/2006/relationships/image" Target="../media/image31.png"/></Relationships>
</file>

<file path=ppt/diagrams/_rels/data3.xml.rels><?xml version="1.0" encoding="UTF-8" standalone="yes"?>
<Relationships xmlns="http://schemas.openxmlformats.org/package/2006/relationships"><Relationship Id="rId1" Type="http://schemas.openxmlformats.org/officeDocument/2006/relationships/image" Target="../media/image31.png"/></Relationships>
</file>

<file path=ppt/diagrams/_rels/drawing1.xml.rels><?xml version="1.0" encoding="UTF-8" standalone="yes"?>
<Relationships xmlns="http://schemas.openxmlformats.org/package/2006/relationships"><Relationship Id="rId1" Type="http://schemas.openxmlformats.org/officeDocument/2006/relationships/image" Target="../media/image25.png"/></Relationships>
</file>

<file path=ppt/diagrams/_rels/drawing2.xml.rels><?xml version="1.0" encoding="UTF-8" standalone="yes"?>
<Relationships xmlns="http://schemas.openxmlformats.org/package/2006/relationships"><Relationship Id="rId1" Type="http://schemas.openxmlformats.org/officeDocument/2006/relationships/image" Target="../media/image31.png"/></Relationships>
</file>

<file path=ppt/diagrams/_rels/drawing3.xml.rels><?xml version="1.0" encoding="UTF-8" standalone="yes"?>
<Relationships xmlns="http://schemas.openxmlformats.org/package/2006/relationships"><Relationship Id="rId1" Type="http://schemas.openxmlformats.org/officeDocument/2006/relationships/image" Target="../media/image31.png"/></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3_5">
  <dgm:title val=""/>
  <dgm:desc val=""/>
  <dgm:catLst>
    <dgm:cat type="accent3" pri="11500"/>
  </dgm:catLst>
  <dgm:styleLbl name="node0">
    <dgm:fillClrLst meth="cycle">
      <a:schemeClr val="accent3">
        <a:alpha val="80000"/>
      </a:schemeClr>
    </dgm:fillClrLst>
    <dgm:linClrLst meth="repeat">
      <a:schemeClr val="lt1"/>
    </dgm:linClrLst>
    <dgm:effectClrLst/>
    <dgm:txLinClrLst/>
    <dgm:txFillClrLst/>
    <dgm:txEffectClrLst/>
  </dgm:styleLbl>
  <dgm:styleLbl name="node1">
    <dgm:fillClrLst>
      <a:schemeClr val="accent3">
        <a:alpha val="90000"/>
      </a:schemeClr>
      <a:schemeClr val="accent3">
        <a:alpha val="50000"/>
      </a:schemeClr>
    </dgm:fillClrLst>
    <dgm:linClrLst meth="repeat">
      <a:schemeClr val="lt1"/>
    </dgm:linClrLst>
    <dgm:effectClrLst/>
    <dgm:txLinClrLst/>
    <dgm:txFillClrLst/>
    <dgm:txEffectClrLst/>
  </dgm:styleLbl>
  <dgm:styleLbl name="alignNode1">
    <dgm:fillClrLst>
      <a:schemeClr val="accent3">
        <a:alpha val="90000"/>
      </a:schemeClr>
      <a:schemeClr val="accent3">
        <a:alpha val="50000"/>
      </a:schemeClr>
    </dgm:fillClrLst>
    <dgm:linClrLst>
      <a:schemeClr val="accent3">
        <a:alpha val="90000"/>
      </a:schemeClr>
      <a:schemeClr val="accent3">
        <a:alpha val="50000"/>
      </a:schemeClr>
    </dgm:linClrLst>
    <dgm:effectClrLst/>
    <dgm:txLinClrLst/>
    <dgm:txFillClrLst/>
    <dgm:txEffectClrLst/>
  </dgm:styleLbl>
  <dgm:styleLbl name="lnNode1">
    <dgm:fillClrLst>
      <a:schemeClr val="accent3">
        <a:shade val="90000"/>
      </a:schemeClr>
      <a:schemeClr val="accent3">
        <a:alpha val="50000"/>
        <a:tint val="5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alpha val="80000"/>
      </a:schemeClr>
    </dgm:fillClrLst>
    <dgm:linClrLst meth="repeat">
      <a:schemeClr val="lt1"/>
    </dgm:linClrLst>
    <dgm:effectClrLst/>
    <dgm:txLinClrLst/>
    <dgm:txFillClrLst/>
    <dgm:txEffectClrLst/>
  </dgm:styleLbl>
  <dgm:styleLbl name="node2">
    <dgm:fillClrLst>
      <a:schemeClr val="accent3">
        <a:alpha val="70000"/>
      </a:schemeClr>
    </dgm:fillClrLst>
    <dgm:linClrLst meth="repeat">
      <a:schemeClr val="lt1"/>
    </dgm:linClrLst>
    <dgm:effectClrLst/>
    <dgm:txLinClrLst/>
    <dgm:txFillClrLst/>
    <dgm:txEffectClrLst/>
  </dgm:styleLbl>
  <dgm:styleLbl name="node3">
    <dgm:fillClrLst>
      <a:schemeClr val="accent3">
        <a:alpha val="50000"/>
      </a:schemeClr>
    </dgm:fillClrLst>
    <dgm:linClrLst meth="repeat">
      <a:schemeClr val="lt1"/>
    </dgm:linClrLst>
    <dgm:effectClrLst/>
    <dgm:txLinClrLst/>
    <dgm:txFillClrLst/>
    <dgm:txEffectClrLst/>
  </dgm:styleLbl>
  <dgm:styleLbl name="node4">
    <dgm:fillClrLst>
      <a:schemeClr val="accent3">
        <a:alpha val="30000"/>
      </a:schemeClr>
    </dgm:fillClrLst>
    <dgm:linClrLst meth="repeat">
      <a:schemeClr val="lt1"/>
    </dgm:linClrLst>
    <dgm:effectClrLst/>
    <dgm:txLinClrLst/>
    <dgm:txFillClrLst/>
    <dgm:txEffectClrLst/>
  </dgm:styleLbl>
  <dgm:styleLbl name="fgImgPlace1">
    <dgm:fillClrLst>
      <a:schemeClr val="accent3">
        <a:tint val="50000"/>
        <a:alpha val="90000"/>
      </a:schemeClr>
      <a:schemeClr val="accent3">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f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b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sibTrans1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alpha val="90000"/>
      </a:schemeClr>
    </dgm:fillClrLst>
    <dgm:linClrLst meth="repeat">
      <a:schemeClr val="lt1"/>
    </dgm:linClrLst>
    <dgm:effectClrLst/>
    <dgm:txLinClrLst/>
    <dgm:txFillClrLst/>
    <dgm:txEffectClrLst/>
  </dgm:styleLbl>
  <dgm:styleLbl name="asst1">
    <dgm:fillClrLst meth="repeat">
      <a:schemeClr val="accent3">
        <a:alpha val="90000"/>
      </a:schemeClr>
    </dgm:fillClrLst>
    <dgm:linClrLst meth="repeat">
      <a:schemeClr val="lt1"/>
    </dgm:linClrLst>
    <dgm:effectClrLst/>
    <dgm:txLinClrLst/>
    <dgm:txFillClrLst/>
    <dgm:txEffectClrLst/>
  </dgm:styleLbl>
  <dgm:styleLbl name="asst2">
    <dgm:fillClrLst>
      <a:schemeClr val="accent3">
        <a:alpha val="90000"/>
      </a:schemeClr>
    </dgm:fillClrLst>
    <dgm:linClrLst meth="repeat">
      <a:schemeClr val="lt1"/>
    </dgm:linClrLst>
    <dgm:effectClrLst/>
    <dgm:txLinClrLst/>
    <dgm:txFillClrLst/>
    <dgm:txEffectClrLst/>
  </dgm:styleLbl>
  <dgm:styleLbl name="asst3">
    <dgm:fillClrLst>
      <a:schemeClr val="accent3">
        <a:alpha val="70000"/>
      </a:schemeClr>
    </dgm:fillClrLst>
    <dgm:linClrLst meth="repeat">
      <a:schemeClr val="lt1"/>
    </dgm:linClrLst>
    <dgm:effectClrLst/>
    <dgm:txLinClrLst/>
    <dgm:txFillClrLst/>
    <dgm:txEffectClrLst/>
  </dgm:styleLbl>
  <dgm:styleLbl name="asst4">
    <dgm:fillClrLst>
      <a:schemeClr val="accent3">
        <a:alpha val="50000"/>
      </a:schemeClr>
    </dgm:fillClrLst>
    <dgm:linClrLst meth="repeat">
      <a:schemeClr val="lt1"/>
    </dgm:linClrLst>
    <dgm:effectClrLst/>
    <dgm:txLinClrLst/>
    <dgm:txFillClrLst/>
    <dgm:txEffectClrLst/>
  </dgm:styleLbl>
  <dgm:styleLbl name="parChTrans2D1">
    <dgm:fillClrLst meth="repeat">
      <a:schemeClr val="accent3">
        <a:shade val="8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a:schemeClr val="accent3">
        <a:alpha val="90000"/>
        <a:tint val="40000"/>
      </a:schemeClr>
      <a:schemeClr val="accent3">
        <a:alpha val="5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E69B481-722F-914C-8C89-AF4115D91A0E}" type="doc">
      <dgm:prSet loTypeId="urn:microsoft.com/office/officeart/2005/8/layout/vList3" loCatId="hierarchy" qsTypeId="urn:microsoft.com/office/officeart/2005/8/quickstyle/simple1" qsCatId="simple" csTypeId="urn:microsoft.com/office/officeart/2005/8/colors/colorful5" csCatId="colorful" phldr="1"/>
      <dgm:spPr/>
      <dgm:t>
        <a:bodyPr/>
        <a:lstStyle/>
        <a:p>
          <a:endParaRPr lang="en-US"/>
        </a:p>
      </dgm:t>
    </dgm:pt>
    <dgm:pt modelId="{A7CE4A9E-6CF5-CD40-AFB8-226107D3B82F}">
      <dgm:prSet phldrT="[Text]" custT="1"/>
      <dgm:spPr/>
      <dgm:t>
        <a:bodyPr/>
        <a:lstStyle/>
        <a:p>
          <a:pPr>
            <a:lnSpc>
              <a:spcPct val="100000"/>
            </a:lnSpc>
          </a:pPr>
          <a:r>
            <a:rPr lang="en-US" sz="1800" b="1" dirty="0"/>
            <a:t>Can solve complex problems</a:t>
          </a:r>
          <a:endParaRPr lang="en-US" sz="1800" dirty="0"/>
        </a:p>
      </dgm:t>
    </dgm:pt>
    <dgm:pt modelId="{F3F7BEC1-DFB4-7E44-9526-936B20376D8D}" type="parTrans" cxnId="{EF16B72A-75F5-8140-BB10-7D925481EC53}">
      <dgm:prSet/>
      <dgm:spPr/>
      <dgm:t>
        <a:bodyPr/>
        <a:lstStyle/>
        <a:p>
          <a:pPr>
            <a:lnSpc>
              <a:spcPct val="100000"/>
            </a:lnSpc>
          </a:pPr>
          <a:endParaRPr lang="en-US" sz="2800"/>
        </a:p>
      </dgm:t>
    </dgm:pt>
    <dgm:pt modelId="{0BDED16C-AC29-A94A-B0D7-E638D272C67E}" type="sibTrans" cxnId="{EF16B72A-75F5-8140-BB10-7D925481EC53}">
      <dgm:prSet/>
      <dgm:spPr/>
      <dgm:t>
        <a:bodyPr/>
        <a:lstStyle/>
        <a:p>
          <a:pPr>
            <a:lnSpc>
              <a:spcPct val="100000"/>
            </a:lnSpc>
          </a:pPr>
          <a:endParaRPr lang="en-US" sz="2800"/>
        </a:p>
      </dgm:t>
    </dgm:pt>
    <dgm:pt modelId="{EBE5B57E-9E8F-DF4A-BEBA-0B3BC72BA539}">
      <dgm:prSet phldrT="[Text]" custT="1"/>
      <dgm:spPr/>
      <dgm:t>
        <a:bodyPr/>
        <a:lstStyle/>
        <a:p>
          <a:pPr>
            <a:lnSpc>
              <a:spcPct val="100000"/>
            </a:lnSpc>
          </a:pPr>
          <a:r>
            <a:rPr lang="en-US" sz="1800" b="1" dirty="0"/>
            <a:t>Can strategically develop </a:t>
          </a:r>
          <a:r>
            <a:rPr lang="en-US" sz="1800" b="1"/>
            <a:t>and implement </a:t>
          </a:r>
          <a:r>
            <a:rPr lang="en-US" sz="1800" b="1" dirty="0"/>
            <a:t>innovative actions </a:t>
          </a:r>
          <a:endParaRPr lang="en-US" sz="1800" dirty="0"/>
        </a:p>
      </dgm:t>
    </dgm:pt>
    <dgm:pt modelId="{BA9C675A-FE26-9349-966D-93E34B7A25E9}" type="parTrans" cxnId="{F732B1E1-32B4-9B4C-AC59-78397BB00B1A}">
      <dgm:prSet/>
      <dgm:spPr/>
      <dgm:t>
        <a:bodyPr/>
        <a:lstStyle/>
        <a:p>
          <a:pPr>
            <a:lnSpc>
              <a:spcPct val="100000"/>
            </a:lnSpc>
          </a:pPr>
          <a:endParaRPr lang="en-US" sz="2800"/>
        </a:p>
      </dgm:t>
    </dgm:pt>
    <dgm:pt modelId="{7BDA387E-9A89-1A4E-A47E-E2E4BD933712}" type="sibTrans" cxnId="{F732B1E1-32B4-9B4C-AC59-78397BB00B1A}">
      <dgm:prSet/>
      <dgm:spPr/>
      <dgm:t>
        <a:bodyPr/>
        <a:lstStyle/>
        <a:p>
          <a:pPr>
            <a:lnSpc>
              <a:spcPct val="100000"/>
            </a:lnSpc>
          </a:pPr>
          <a:endParaRPr lang="en-US" sz="2800"/>
        </a:p>
      </dgm:t>
    </dgm:pt>
    <dgm:pt modelId="{F620966C-7C56-A946-BE22-86BDF8D0DD8E}">
      <dgm:prSet phldrT="[Text]" custT="1"/>
      <dgm:spPr/>
      <dgm:t>
        <a:bodyPr/>
        <a:lstStyle/>
        <a:p>
          <a:pPr>
            <a:lnSpc>
              <a:spcPct val="100000"/>
            </a:lnSpc>
          </a:pPr>
          <a:r>
            <a:rPr lang="en-US" sz="1800" b="1" dirty="0"/>
            <a:t>Collaborates with others</a:t>
          </a:r>
          <a:endParaRPr lang="en-US" sz="1800" dirty="0"/>
        </a:p>
      </dgm:t>
    </dgm:pt>
    <dgm:pt modelId="{BAAA93B1-399B-704C-AAF5-283C6B6AC4DB}" type="parTrans" cxnId="{DDD77DBC-05BC-C447-8631-E527E75A1B78}">
      <dgm:prSet/>
      <dgm:spPr/>
      <dgm:t>
        <a:bodyPr/>
        <a:lstStyle/>
        <a:p>
          <a:pPr>
            <a:lnSpc>
              <a:spcPct val="100000"/>
            </a:lnSpc>
          </a:pPr>
          <a:endParaRPr lang="en-US" sz="2800"/>
        </a:p>
      </dgm:t>
    </dgm:pt>
    <dgm:pt modelId="{B97FA9A2-8E5E-7F48-9604-302783FD550D}" type="sibTrans" cxnId="{DDD77DBC-05BC-C447-8631-E527E75A1B78}">
      <dgm:prSet/>
      <dgm:spPr/>
      <dgm:t>
        <a:bodyPr/>
        <a:lstStyle/>
        <a:p>
          <a:pPr>
            <a:lnSpc>
              <a:spcPct val="100000"/>
            </a:lnSpc>
          </a:pPr>
          <a:endParaRPr lang="en-US" sz="2800"/>
        </a:p>
      </dgm:t>
    </dgm:pt>
    <dgm:pt modelId="{00BE4E34-D003-024F-82B5-AE5DAC3320A2}">
      <dgm:prSet phldrT="[Text]" custT="1"/>
      <dgm:spPr/>
      <dgm:t>
        <a:bodyPr/>
        <a:lstStyle/>
        <a:p>
          <a:pPr>
            <a:lnSpc>
              <a:spcPct val="100000"/>
            </a:lnSpc>
          </a:pPr>
          <a:r>
            <a:rPr lang="en-US" sz="1800" b="1" dirty="0"/>
            <a:t>Is self-aware  </a:t>
          </a:r>
          <a:endParaRPr lang="en-US" sz="1800" dirty="0"/>
        </a:p>
      </dgm:t>
    </dgm:pt>
    <dgm:pt modelId="{D99EB2C2-656C-B34E-A104-EC9D8483AFD6}" type="parTrans" cxnId="{1DBFF898-D9C6-8E45-93E6-0CDA9F882547}">
      <dgm:prSet/>
      <dgm:spPr/>
      <dgm:t>
        <a:bodyPr/>
        <a:lstStyle/>
        <a:p>
          <a:pPr>
            <a:lnSpc>
              <a:spcPct val="100000"/>
            </a:lnSpc>
          </a:pPr>
          <a:endParaRPr lang="en-US" sz="2800"/>
        </a:p>
      </dgm:t>
    </dgm:pt>
    <dgm:pt modelId="{15E5B05E-C092-B04F-8B44-90AB775971B7}" type="sibTrans" cxnId="{1DBFF898-D9C6-8E45-93E6-0CDA9F882547}">
      <dgm:prSet/>
      <dgm:spPr/>
      <dgm:t>
        <a:bodyPr/>
        <a:lstStyle/>
        <a:p>
          <a:pPr>
            <a:lnSpc>
              <a:spcPct val="100000"/>
            </a:lnSpc>
          </a:pPr>
          <a:endParaRPr lang="en-US" sz="2800"/>
        </a:p>
      </dgm:t>
    </dgm:pt>
    <dgm:pt modelId="{F10F1799-B0F7-2B44-A49B-62EC93FEC6FC}">
      <dgm:prSet phldrT="[Text]" custT="1"/>
      <dgm:spPr/>
      <dgm:t>
        <a:bodyPr/>
        <a:lstStyle/>
        <a:p>
          <a:pPr>
            <a:lnSpc>
              <a:spcPct val="100000"/>
            </a:lnSpc>
          </a:pPr>
          <a:r>
            <a:rPr lang="en-US" sz="1800" b="1" dirty="0"/>
            <a:t>Thinks in systems to see the big picture </a:t>
          </a:r>
          <a:endParaRPr lang="en-US" sz="1800" dirty="0"/>
        </a:p>
      </dgm:t>
    </dgm:pt>
    <dgm:pt modelId="{9BDD436B-3DBF-B542-A249-86A2F8C768F9}" type="parTrans" cxnId="{1DED1BAB-DCCB-0C40-BF59-9ABBF796C96E}">
      <dgm:prSet/>
      <dgm:spPr/>
      <dgm:t>
        <a:bodyPr/>
        <a:lstStyle/>
        <a:p>
          <a:pPr>
            <a:lnSpc>
              <a:spcPct val="100000"/>
            </a:lnSpc>
          </a:pPr>
          <a:endParaRPr lang="en-US" sz="2800"/>
        </a:p>
      </dgm:t>
    </dgm:pt>
    <dgm:pt modelId="{20D55C57-4250-E74C-87EE-F0F9E1B3D5AE}" type="sibTrans" cxnId="{1DED1BAB-DCCB-0C40-BF59-9ABBF796C96E}">
      <dgm:prSet/>
      <dgm:spPr/>
      <dgm:t>
        <a:bodyPr/>
        <a:lstStyle/>
        <a:p>
          <a:pPr>
            <a:lnSpc>
              <a:spcPct val="100000"/>
            </a:lnSpc>
          </a:pPr>
          <a:endParaRPr lang="en-US" sz="2800"/>
        </a:p>
      </dgm:t>
    </dgm:pt>
    <dgm:pt modelId="{93FCF711-A0BD-B24F-AF46-0693F4A908B0}">
      <dgm:prSet phldrT="[Text]" custT="1"/>
      <dgm:spPr/>
      <dgm:t>
        <a:bodyPr/>
        <a:lstStyle/>
        <a:p>
          <a:pPr>
            <a:lnSpc>
              <a:spcPct val="100000"/>
            </a:lnSpc>
          </a:pPr>
          <a:r>
            <a:rPr lang="en-US" sz="1800" b="1" dirty="0"/>
            <a:t>Anticipates what can happen in the future</a:t>
          </a:r>
          <a:endParaRPr lang="en-US" sz="1800" dirty="0"/>
        </a:p>
      </dgm:t>
    </dgm:pt>
    <dgm:pt modelId="{FE6ADD06-3938-E04C-A841-67E2F3AF3C92}" type="parTrans" cxnId="{83226E93-53E8-5D45-86FD-2E553302931D}">
      <dgm:prSet/>
      <dgm:spPr/>
      <dgm:t>
        <a:bodyPr/>
        <a:lstStyle/>
        <a:p>
          <a:pPr>
            <a:lnSpc>
              <a:spcPct val="100000"/>
            </a:lnSpc>
          </a:pPr>
          <a:endParaRPr lang="en-US" sz="2800"/>
        </a:p>
      </dgm:t>
    </dgm:pt>
    <dgm:pt modelId="{2DFBD4F8-D1E5-5B48-89B1-A4A44FF9BFBA}" type="sibTrans" cxnId="{83226E93-53E8-5D45-86FD-2E553302931D}">
      <dgm:prSet/>
      <dgm:spPr/>
      <dgm:t>
        <a:bodyPr/>
        <a:lstStyle/>
        <a:p>
          <a:pPr>
            <a:lnSpc>
              <a:spcPct val="100000"/>
            </a:lnSpc>
          </a:pPr>
          <a:endParaRPr lang="en-US" sz="2800"/>
        </a:p>
      </dgm:t>
    </dgm:pt>
    <dgm:pt modelId="{9252C08C-901C-624A-B23A-6274D1BB24BB}">
      <dgm:prSet phldrT="[Text]" custT="1"/>
      <dgm:spPr/>
      <dgm:t>
        <a:bodyPr/>
        <a:lstStyle/>
        <a:p>
          <a:pPr>
            <a:lnSpc>
              <a:spcPct val="100000"/>
            </a:lnSpc>
          </a:pPr>
          <a:r>
            <a:rPr lang="en-US" sz="1800" b="1" dirty="0"/>
            <a:t>Shows critical thinking </a:t>
          </a:r>
          <a:endParaRPr lang="en-US" sz="1800" dirty="0"/>
        </a:p>
      </dgm:t>
    </dgm:pt>
    <dgm:pt modelId="{9DAEDA5C-1613-5141-887B-674FC27FD12F}" type="parTrans" cxnId="{E362876D-8933-D74A-982C-F09F945E64BF}">
      <dgm:prSet/>
      <dgm:spPr/>
      <dgm:t>
        <a:bodyPr/>
        <a:lstStyle/>
        <a:p>
          <a:pPr>
            <a:lnSpc>
              <a:spcPct val="100000"/>
            </a:lnSpc>
          </a:pPr>
          <a:endParaRPr lang="en-US" sz="2800"/>
        </a:p>
      </dgm:t>
    </dgm:pt>
    <dgm:pt modelId="{83DDE26A-5A95-4845-AA25-D70A4B3A7AC7}" type="sibTrans" cxnId="{E362876D-8933-D74A-982C-F09F945E64BF}">
      <dgm:prSet/>
      <dgm:spPr/>
      <dgm:t>
        <a:bodyPr/>
        <a:lstStyle/>
        <a:p>
          <a:pPr>
            <a:lnSpc>
              <a:spcPct val="100000"/>
            </a:lnSpc>
          </a:pPr>
          <a:endParaRPr lang="en-US" sz="2800"/>
        </a:p>
      </dgm:t>
    </dgm:pt>
    <dgm:pt modelId="{81DB5E24-6F56-474C-873E-39BA55579925}">
      <dgm:prSet phldrT="[Text]" custT="1"/>
      <dgm:spPr/>
      <dgm:t>
        <a:bodyPr/>
        <a:lstStyle/>
        <a:p>
          <a:pPr>
            <a:lnSpc>
              <a:spcPct val="100000"/>
            </a:lnSpc>
          </a:pPr>
          <a:r>
            <a:rPr lang="en-US" sz="1800" b="1" dirty="0"/>
            <a:t>Understands and reflects on underlying values and norms</a:t>
          </a:r>
          <a:endParaRPr lang="en-US" sz="1800" dirty="0"/>
        </a:p>
      </dgm:t>
    </dgm:pt>
    <dgm:pt modelId="{982905F7-AA19-0E40-8DB2-2B39BF508111}" type="parTrans" cxnId="{FBA35E61-3A97-A94D-8611-28BDCAD6982F}">
      <dgm:prSet/>
      <dgm:spPr/>
      <dgm:t>
        <a:bodyPr/>
        <a:lstStyle/>
        <a:p>
          <a:pPr>
            <a:lnSpc>
              <a:spcPct val="100000"/>
            </a:lnSpc>
          </a:pPr>
          <a:endParaRPr lang="en-US" sz="2800"/>
        </a:p>
      </dgm:t>
    </dgm:pt>
    <dgm:pt modelId="{9D575490-DCBA-8E42-96CB-46BE5BBB23ED}" type="sibTrans" cxnId="{FBA35E61-3A97-A94D-8611-28BDCAD6982F}">
      <dgm:prSet/>
      <dgm:spPr/>
      <dgm:t>
        <a:bodyPr/>
        <a:lstStyle/>
        <a:p>
          <a:pPr>
            <a:lnSpc>
              <a:spcPct val="100000"/>
            </a:lnSpc>
          </a:pPr>
          <a:endParaRPr lang="en-US" sz="2800"/>
        </a:p>
      </dgm:t>
    </dgm:pt>
    <dgm:pt modelId="{E9D86C0C-D1C6-BE43-B426-00634CDCE257}" type="pres">
      <dgm:prSet presAssocID="{6E69B481-722F-914C-8C89-AF4115D91A0E}" presName="linearFlow" presStyleCnt="0">
        <dgm:presLayoutVars>
          <dgm:dir/>
          <dgm:resizeHandles val="exact"/>
        </dgm:presLayoutVars>
      </dgm:prSet>
      <dgm:spPr/>
    </dgm:pt>
    <dgm:pt modelId="{6BF60DD5-5629-9541-A5D5-40107CD6E3FB}" type="pres">
      <dgm:prSet presAssocID="{A7CE4A9E-6CF5-CD40-AFB8-226107D3B82F}" presName="composite" presStyleCnt="0"/>
      <dgm:spPr/>
    </dgm:pt>
    <dgm:pt modelId="{5F77FDEF-9717-454A-8182-BB77BA23E3B1}" type="pres">
      <dgm:prSet presAssocID="{A7CE4A9E-6CF5-CD40-AFB8-226107D3B82F}" presName="imgShp" presStyleLbl="fgImgPlace1" presStyleIdx="0" presStyleCnt="8" custLinFactNeighborX="-1647"/>
      <dgm:spPr>
        <a:blipFill>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dgm:spPr>
    </dgm:pt>
    <dgm:pt modelId="{C35EEFE2-7BD7-824D-91F4-57AF99F49D5F}" type="pres">
      <dgm:prSet presAssocID="{A7CE4A9E-6CF5-CD40-AFB8-226107D3B82F}" presName="txShp" presStyleLbl="node1" presStyleIdx="0" presStyleCnt="8" custScaleX="99952" custLinFactNeighborX="7" custLinFactNeighborY="-558">
        <dgm:presLayoutVars>
          <dgm:bulletEnabled val="1"/>
        </dgm:presLayoutVars>
      </dgm:prSet>
      <dgm:spPr/>
    </dgm:pt>
    <dgm:pt modelId="{B80C9B75-EE7B-C747-A1C9-8BB4BF76BAC6}" type="pres">
      <dgm:prSet presAssocID="{0BDED16C-AC29-A94A-B0D7-E638D272C67E}" presName="spacing" presStyleCnt="0"/>
      <dgm:spPr/>
    </dgm:pt>
    <dgm:pt modelId="{E826581D-83A2-6242-A378-DDA49A372F4B}" type="pres">
      <dgm:prSet presAssocID="{EBE5B57E-9E8F-DF4A-BEBA-0B3BC72BA539}" presName="composite" presStyleCnt="0"/>
      <dgm:spPr/>
    </dgm:pt>
    <dgm:pt modelId="{FB29DBE8-1B43-9B49-903C-9AF902B1CF96}" type="pres">
      <dgm:prSet presAssocID="{EBE5B57E-9E8F-DF4A-BEBA-0B3BC72BA539}" presName="imgShp" presStyleLbl="fgImgPlace1" presStyleIdx="1" presStyleCnt="8"/>
      <dgm:spPr>
        <a:blipFill>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dgm:spPr>
    </dgm:pt>
    <dgm:pt modelId="{6409BDDD-F6C3-1A4C-9F12-ABC8208E624F}" type="pres">
      <dgm:prSet presAssocID="{EBE5B57E-9E8F-DF4A-BEBA-0B3BC72BA539}" presName="txShp" presStyleLbl="node1" presStyleIdx="1" presStyleCnt="8">
        <dgm:presLayoutVars>
          <dgm:bulletEnabled val="1"/>
        </dgm:presLayoutVars>
      </dgm:prSet>
      <dgm:spPr/>
    </dgm:pt>
    <dgm:pt modelId="{EE80D600-57D8-9D4D-A843-2BC23D5F059C}" type="pres">
      <dgm:prSet presAssocID="{7BDA387E-9A89-1A4E-A47E-E2E4BD933712}" presName="spacing" presStyleCnt="0"/>
      <dgm:spPr/>
    </dgm:pt>
    <dgm:pt modelId="{141AFB29-A0F7-774D-B844-B942FBA92749}" type="pres">
      <dgm:prSet presAssocID="{F620966C-7C56-A946-BE22-86BDF8D0DD8E}" presName="composite" presStyleCnt="0"/>
      <dgm:spPr/>
    </dgm:pt>
    <dgm:pt modelId="{8ED7D7A5-35D4-6547-9F1D-E5FBD0C5BD6D}" type="pres">
      <dgm:prSet presAssocID="{F620966C-7C56-A946-BE22-86BDF8D0DD8E}" presName="imgShp" presStyleLbl="fgImgPlace1" presStyleIdx="2" presStyleCnt="8"/>
      <dgm:spPr>
        <a:blipFill>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dgm:spPr>
    </dgm:pt>
    <dgm:pt modelId="{38EE61BC-02DF-4947-8CCB-1B955FCCEAE0}" type="pres">
      <dgm:prSet presAssocID="{F620966C-7C56-A946-BE22-86BDF8D0DD8E}" presName="txShp" presStyleLbl="node1" presStyleIdx="2" presStyleCnt="8">
        <dgm:presLayoutVars>
          <dgm:bulletEnabled val="1"/>
        </dgm:presLayoutVars>
      </dgm:prSet>
      <dgm:spPr/>
    </dgm:pt>
    <dgm:pt modelId="{0B0B7D34-3ED7-EC43-A644-470081909363}" type="pres">
      <dgm:prSet presAssocID="{B97FA9A2-8E5E-7F48-9604-302783FD550D}" presName="spacing" presStyleCnt="0"/>
      <dgm:spPr/>
    </dgm:pt>
    <dgm:pt modelId="{E6777D1E-6E07-CF4E-9F36-52062742401D}" type="pres">
      <dgm:prSet presAssocID="{00BE4E34-D003-024F-82B5-AE5DAC3320A2}" presName="composite" presStyleCnt="0"/>
      <dgm:spPr/>
    </dgm:pt>
    <dgm:pt modelId="{6CD7FB8E-4850-0240-AE1B-B4D852AFBC27}" type="pres">
      <dgm:prSet presAssocID="{00BE4E34-D003-024F-82B5-AE5DAC3320A2}" presName="imgShp" presStyleLbl="fgImgPlace1" presStyleIdx="3" presStyleCnt="8"/>
      <dgm:spPr>
        <a:blipFill>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dgm:spPr>
    </dgm:pt>
    <dgm:pt modelId="{7CCDE22C-F148-B24F-BBB6-AC299EEDEE19}" type="pres">
      <dgm:prSet presAssocID="{00BE4E34-D003-024F-82B5-AE5DAC3320A2}" presName="txShp" presStyleLbl="node1" presStyleIdx="3" presStyleCnt="8">
        <dgm:presLayoutVars>
          <dgm:bulletEnabled val="1"/>
        </dgm:presLayoutVars>
      </dgm:prSet>
      <dgm:spPr/>
    </dgm:pt>
    <dgm:pt modelId="{3DC3BEC0-26D0-3D42-AFAA-A624EF51A7D1}" type="pres">
      <dgm:prSet presAssocID="{15E5B05E-C092-B04F-8B44-90AB775971B7}" presName="spacing" presStyleCnt="0"/>
      <dgm:spPr/>
    </dgm:pt>
    <dgm:pt modelId="{14E6AEBC-FBBE-5844-9FF2-483F74C8639E}" type="pres">
      <dgm:prSet presAssocID="{F10F1799-B0F7-2B44-A49B-62EC93FEC6FC}" presName="composite" presStyleCnt="0"/>
      <dgm:spPr/>
    </dgm:pt>
    <dgm:pt modelId="{3FD3ED88-9FE9-9C47-8214-8D189ECEB907}" type="pres">
      <dgm:prSet presAssocID="{F10F1799-B0F7-2B44-A49B-62EC93FEC6FC}" presName="imgShp" presStyleLbl="fgImgPlace1" presStyleIdx="4" presStyleCnt="8"/>
      <dgm:spPr>
        <a:blipFill>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dgm:spPr>
    </dgm:pt>
    <dgm:pt modelId="{33C2C5A2-4BD3-224C-891C-C8AC407BE36F}" type="pres">
      <dgm:prSet presAssocID="{F10F1799-B0F7-2B44-A49B-62EC93FEC6FC}" presName="txShp" presStyleLbl="node1" presStyleIdx="4" presStyleCnt="8">
        <dgm:presLayoutVars>
          <dgm:bulletEnabled val="1"/>
        </dgm:presLayoutVars>
      </dgm:prSet>
      <dgm:spPr/>
    </dgm:pt>
    <dgm:pt modelId="{389F1CAA-C77B-7746-9030-8E057A550E17}" type="pres">
      <dgm:prSet presAssocID="{20D55C57-4250-E74C-87EE-F0F9E1B3D5AE}" presName="spacing" presStyleCnt="0"/>
      <dgm:spPr/>
    </dgm:pt>
    <dgm:pt modelId="{1A58A77D-4F8A-964D-862E-15C029E487ED}" type="pres">
      <dgm:prSet presAssocID="{93FCF711-A0BD-B24F-AF46-0693F4A908B0}" presName="composite" presStyleCnt="0"/>
      <dgm:spPr/>
    </dgm:pt>
    <dgm:pt modelId="{E8B10BDC-879F-024F-98FC-F90D5DB0B5DF}" type="pres">
      <dgm:prSet presAssocID="{93FCF711-A0BD-B24F-AF46-0693F4A908B0}" presName="imgShp" presStyleLbl="fgImgPlace1" presStyleIdx="5" presStyleCnt="8"/>
      <dgm:spPr>
        <a:blipFill>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dgm:spPr>
    </dgm:pt>
    <dgm:pt modelId="{3297DA56-707B-7846-B355-4CFCC84FA4AC}" type="pres">
      <dgm:prSet presAssocID="{93FCF711-A0BD-B24F-AF46-0693F4A908B0}" presName="txShp" presStyleLbl="node1" presStyleIdx="5" presStyleCnt="8">
        <dgm:presLayoutVars>
          <dgm:bulletEnabled val="1"/>
        </dgm:presLayoutVars>
      </dgm:prSet>
      <dgm:spPr/>
    </dgm:pt>
    <dgm:pt modelId="{443D3A0F-93C4-F34C-A737-6D1AC62EDAE0}" type="pres">
      <dgm:prSet presAssocID="{2DFBD4F8-D1E5-5B48-89B1-A4A44FF9BFBA}" presName="spacing" presStyleCnt="0"/>
      <dgm:spPr/>
    </dgm:pt>
    <dgm:pt modelId="{F68EE943-C8E5-F542-A0C2-ECF5531962EC}" type="pres">
      <dgm:prSet presAssocID="{9252C08C-901C-624A-B23A-6274D1BB24BB}" presName="composite" presStyleCnt="0"/>
      <dgm:spPr/>
    </dgm:pt>
    <dgm:pt modelId="{27805B79-6592-1C41-9571-08A5210311F2}" type="pres">
      <dgm:prSet presAssocID="{9252C08C-901C-624A-B23A-6274D1BB24BB}" presName="imgShp" presStyleLbl="fgImgPlace1" presStyleIdx="6" presStyleCnt="8"/>
      <dgm:spPr>
        <a:blipFill>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dgm:spPr>
    </dgm:pt>
    <dgm:pt modelId="{B6FC46F9-5452-3D48-932A-622D9D8C822A}" type="pres">
      <dgm:prSet presAssocID="{9252C08C-901C-624A-B23A-6274D1BB24BB}" presName="txShp" presStyleLbl="node1" presStyleIdx="6" presStyleCnt="8">
        <dgm:presLayoutVars>
          <dgm:bulletEnabled val="1"/>
        </dgm:presLayoutVars>
      </dgm:prSet>
      <dgm:spPr/>
    </dgm:pt>
    <dgm:pt modelId="{5A622606-D087-9047-AE7E-DA0E97FA87CE}" type="pres">
      <dgm:prSet presAssocID="{83DDE26A-5A95-4845-AA25-D70A4B3A7AC7}" presName="spacing" presStyleCnt="0"/>
      <dgm:spPr/>
    </dgm:pt>
    <dgm:pt modelId="{87DB67C7-6528-D946-B234-A20E174FFB8A}" type="pres">
      <dgm:prSet presAssocID="{81DB5E24-6F56-474C-873E-39BA55579925}" presName="composite" presStyleCnt="0"/>
      <dgm:spPr/>
    </dgm:pt>
    <dgm:pt modelId="{DA2AF56A-E03B-D74B-B079-6DA8B48AFD35}" type="pres">
      <dgm:prSet presAssocID="{81DB5E24-6F56-474C-873E-39BA55579925}" presName="imgShp" presStyleLbl="fgImgPlace1" presStyleIdx="7" presStyleCnt="8"/>
      <dgm:spPr>
        <a:blipFill>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dgm:spPr>
    </dgm:pt>
    <dgm:pt modelId="{74CB171F-83FC-B440-A280-DC0A24D7F3E8}" type="pres">
      <dgm:prSet presAssocID="{81DB5E24-6F56-474C-873E-39BA55579925}" presName="txShp" presStyleLbl="node1" presStyleIdx="7" presStyleCnt="8">
        <dgm:presLayoutVars>
          <dgm:bulletEnabled val="1"/>
        </dgm:presLayoutVars>
      </dgm:prSet>
      <dgm:spPr/>
    </dgm:pt>
  </dgm:ptLst>
  <dgm:cxnLst>
    <dgm:cxn modelId="{4E418711-BF14-5944-9D1E-818217358A1E}" type="presOf" srcId="{9252C08C-901C-624A-B23A-6274D1BB24BB}" destId="{B6FC46F9-5452-3D48-932A-622D9D8C822A}" srcOrd="0" destOrd="0" presId="urn:microsoft.com/office/officeart/2005/8/layout/vList3"/>
    <dgm:cxn modelId="{BB9D4916-40B0-BF43-8534-85A5C87C57A4}" type="presOf" srcId="{F620966C-7C56-A946-BE22-86BDF8D0DD8E}" destId="{38EE61BC-02DF-4947-8CCB-1B955FCCEAE0}" srcOrd="0" destOrd="0" presId="urn:microsoft.com/office/officeart/2005/8/layout/vList3"/>
    <dgm:cxn modelId="{EF16B72A-75F5-8140-BB10-7D925481EC53}" srcId="{6E69B481-722F-914C-8C89-AF4115D91A0E}" destId="{A7CE4A9E-6CF5-CD40-AFB8-226107D3B82F}" srcOrd="0" destOrd="0" parTransId="{F3F7BEC1-DFB4-7E44-9526-936B20376D8D}" sibTransId="{0BDED16C-AC29-A94A-B0D7-E638D272C67E}"/>
    <dgm:cxn modelId="{73E71651-0D7C-4049-8012-3DB1799CE207}" type="presOf" srcId="{6E69B481-722F-914C-8C89-AF4115D91A0E}" destId="{E9D86C0C-D1C6-BE43-B426-00634CDCE257}" srcOrd="0" destOrd="0" presId="urn:microsoft.com/office/officeart/2005/8/layout/vList3"/>
    <dgm:cxn modelId="{FBA35E61-3A97-A94D-8611-28BDCAD6982F}" srcId="{6E69B481-722F-914C-8C89-AF4115D91A0E}" destId="{81DB5E24-6F56-474C-873E-39BA55579925}" srcOrd="7" destOrd="0" parTransId="{982905F7-AA19-0E40-8DB2-2B39BF508111}" sibTransId="{9D575490-DCBA-8E42-96CB-46BE5BBB23ED}"/>
    <dgm:cxn modelId="{25D25E62-46D8-AE4C-9147-6399D0C6E712}" type="presOf" srcId="{EBE5B57E-9E8F-DF4A-BEBA-0B3BC72BA539}" destId="{6409BDDD-F6C3-1A4C-9F12-ABC8208E624F}" srcOrd="0" destOrd="0" presId="urn:microsoft.com/office/officeart/2005/8/layout/vList3"/>
    <dgm:cxn modelId="{E362876D-8933-D74A-982C-F09F945E64BF}" srcId="{6E69B481-722F-914C-8C89-AF4115D91A0E}" destId="{9252C08C-901C-624A-B23A-6274D1BB24BB}" srcOrd="6" destOrd="0" parTransId="{9DAEDA5C-1613-5141-887B-674FC27FD12F}" sibTransId="{83DDE26A-5A95-4845-AA25-D70A4B3A7AC7}"/>
    <dgm:cxn modelId="{D81B4D90-9A8A-A849-9587-F34C5ACEB3C4}" type="presOf" srcId="{F10F1799-B0F7-2B44-A49B-62EC93FEC6FC}" destId="{33C2C5A2-4BD3-224C-891C-C8AC407BE36F}" srcOrd="0" destOrd="0" presId="urn:microsoft.com/office/officeart/2005/8/layout/vList3"/>
    <dgm:cxn modelId="{9C063191-E539-9049-ABC5-BC76CECEA68E}" type="presOf" srcId="{93FCF711-A0BD-B24F-AF46-0693F4A908B0}" destId="{3297DA56-707B-7846-B355-4CFCC84FA4AC}" srcOrd="0" destOrd="0" presId="urn:microsoft.com/office/officeart/2005/8/layout/vList3"/>
    <dgm:cxn modelId="{83226E93-53E8-5D45-86FD-2E553302931D}" srcId="{6E69B481-722F-914C-8C89-AF4115D91A0E}" destId="{93FCF711-A0BD-B24F-AF46-0693F4A908B0}" srcOrd="5" destOrd="0" parTransId="{FE6ADD06-3938-E04C-A841-67E2F3AF3C92}" sibTransId="{2DFBD4F8-D1E5-5B48-89B1-A4A44FF9BFBA}"/>
    <dgm:cxn modelId="{1DBFF898-D9C6-8E45-93E6-0CDA9F882547}" srcId="{6E69B481-722F-914C-8C89-AF4115D91A0E}" destId="{00BE4E34-D003-024F-82B5-AE5DAC3320A2}" srcOrd="3" destOrd="0" parTransId="{D99EB2C2-656C-B34E-A104-EC9D8483AFD6}" sibTransId="{15E5B05E-C092-B04F-8B44-90AB775971B7}"/>
    <dgm:cxn modelId="{D267EA9A-D856-8448-AFFF-AAED7827CB57}" type="presOf" srcId="{81DB5E24-6F56-474C-873E-39BA55579925}" destId="{74CB171F-83FC-B440-A280-DC0A24D7F3E8}" srcOrd="0" destOrd="0" presId="urn:microsoft.com/office/officeart/2005/8/layout/vList3"/>
    <dgm:cxn modelId="{1DED1BAB-DCCB-0C40-BF59-9ABBF796C96E}" srcId="{6E69B481-722F-914C-8C89-AF4115D91A0E}" destId="{F10F1799-B0F7-2B44-A49B-62EC93FEC6FC}" srcOrd="4" destOrd="0" parTransId="{9BDD436B-3DBF-B542-A249-86A2F8C768F9}" sibTransId="{20D55C57-4250-E74C-87EE-F0F9E1B3D5AE}"/>
    <dgm:cxn modelId="{DDD77DBC-05BC-C447-8631-E527E75A1B78}" srcId="{6E69B481-722F-914C-8C89-AF4115D91A0E}" destId="{F620966C-7C56-A946-BE22-86BDF8D0DD8E}" srcOrd="2" destOrd="0" parTransId="{BAAA93B1-399B-704C-AAF5-283C6B6AC4DB}" sibTransId="{B97FA9A2-8E5E-7F48-9604-302783FD550D}"/>
    <dgm:cxn modelId="{F732B1E1-32B4-9B4C-AC59-78397BB00B1A}" srcId="{6E69B481-722F-914C-8C89-AF4115D91A0E}" destId="{EBE5B57E-9E8F-DF4A-BEBA-0B3BC72BA539}" srcOrd="1" destOrd="0" parTransId="{BA9C675A-FE26-9349-966D-93E34B7A25E9}" sibTransId="{7BDA387E-9A89-1A4E-A47E-E2E4BD933712}"/>
    <dgm:cxn modelId="{909C9EE5-3D29-724D-B19F-70F4B361FE9D}" type="presOf" srcId="{A7CE4A9E-6CF5-CD40-AFB8-226107D3B82F}" destId="{C35EEFE2-7BD7-824D-91F4-57AF99F49D5F}" srcOrd="0" destOrd="0" presId="urn:microsoft.com/office/officeart/2005/8/layout/vList3"/>
    <dgm:cxn modelId="{44772EFF-1F9F-024C-A434-EFD4D78D0CAC}" type="presOf" srcId="{00BE4E34-D003-024F-82B5-AE5DAC3320A2}" destId="{7CCDE22C-F148-B24F-BBB6-AC299EEDEE19}" srcOrd="0" destOrd="0" presId="urn:microsoft.com/office/officeart/2005/8/layout/vList3"/>
    <dgm:cxn modelId="{5864D3D5-632F-9F4C-BE5C-F20BEB874455}" type="presParOf" srcId="{E9D86C0C-D1C6-BE43-B426-00634CDCE257}" destId="{6BF60DD5-5629-9541-A5D5-40107CD6E3FB}" srcOrd="0" destOrd="0" presId="urn:microsoft.com/office/officeart/2005/8/layout/vList3"/>
    <dgm:cxn modelId="{0312384A-8439-8245-83C8-2F71974EEECC}" type="presParOf" srcId="{6BF60DD5-5629-9541-A5D5-40107CD6E3FB}" destId="{5F77FDEF-9717-454A-8182-BB77BA23E3B1}" srcOrd="0" destOrd="0" presId="urn:microsoft.com/office/officeart/2005/8/layout/vList3"/>
    <dgm:cxn modelId="{1BF3D95D-C7E1-2649-8B9E-41C9DAA6609D}" type="presParOf" srcId="{6BF60DD5-5629-9541-A5D5-40107CD6E3FB}" destId="{C35EEFE2-7BD7-824D-91F4-57AF99F49D5F}" srcOrd="1" destOrd="0" presId="urn:microsoft.com/office/officeart/2005/8/layout/vList3"/>
    <dgm:cxn modelId="{D789CDF9-1D7F-764F-A004-2EB396695746}" type="presParOf" srcId="{E9D86C0C-D1C6-BE43-B426-00634CDCE257}" destId="{B80C9B75-EE7B-C747-A1C9-8BB4BF76BAC6}" srcOrd="1" destOrd="0" presId="urn:microsoft.com/office/officeart/2005/8/layout/vList3"/>
    <dgm:cxn modelId="{E276D480-A7F8-BB44-9F6F-9DA9273FB8DD}" type="presParOf" srcId="{E9D86C0C-D1C6-BE43-B426-00634CDCE257}" destId="{E826581D-83A2-6242-A378-DDA49A372F4B}" srcOrd="2" destOrd="0" presId="urn:microsoft.com/office/officeart/2005/8/layout/vList3"/>
    <dgm:cxn modelId="{B6AB2233-6ABC-9645-9838-AE2EE8E6BEC3}" type="presParOf" srcId="{E826581D-83A2-6242-A378-DDA49A372F4B}" destId="{FB29DBE8-1B43-9B49-903C-9AF902B1CF96}" srcOrd="0" destOrd="0" presId="urn:microsoft.com/office/officeart/2005/8/layout/vList3"/>
    <dgm:cxn modelId="{6EAD89E8-6F46-6B4C-B8C2-C8FC5CD9ED79}" type="presParOf" srcId="{E826581D-83A2-6242-A378-DDA49A372F4B}" destId="{6409BDDD-F6C3-1A4C-9F12-ABC8208E624F}" srcOrd="1" destOrd="0" presId="urn:microsoft.com/office/officeart/2005/8/layout/vList3"/>
    <dgm:cxn modelId="{66B91A15-4B80-5448-8D99-B02731CFBEDA}" type="presParOf" srcId="{E9D86C0C-D1C6-BE43-B426-00634CDCE257}" destId="{EE80D600-57D8-9D4D-A843-2BC23D5F059C}" srcOrd="3" destOrd="0" presId="urn:microsoft.com/office/officeart/2005/8/layout/vList3"/>
    <dgm:cxn modelId="{C6CAD6D4-45B1-0B46-B300-BC52AFF69773}" type="presParOf" srcId="{E9D86C0C-D1C6-BE43-B426-00634CDCE257}" destId="{141AFB29-A0F7-774D-B844-B942FBA92749}" srcOrd="4" destOrd="0" presId="urn:microsoft.com/office/officeart/2005/8/layout/vList3"/>
    <dgm:cxn modelId="{77F27C81-062F-1440-8CC7-928866EC569E}" type="presParOf" srcId="{141AFB29-A0F7-774D-B844-B942FBA92749}" destId="{8ED7D7A5-35D4-6547-9F1D-E5FBD0C5BD6D}" srcOrd="0" destOrd="0" presId="urn:microsoft.com/office/officeart/2005/8/layout/vList3"/>
    <dgm:cxn modelId="{E7E17817-0250-AB49-AAD2-5F467E666D7B}" type="presParOf" srcId="{141AFB29-A0F7-774D-B844-B942FBA92749}" destId="{38EE61BC-02DF-4947-8CCB-1B955FCCEAE0}" srcOrd="1" destOrd="0" presId="urn:microsoft.com/office/officeart/2005/8/layout/vList3"/>
    <dgm:cxn modelId="{B627C076-DF37-414A-8D5D-893D5B78C4F8}" type="presParOf" srcId="{E9D86C0C-D1C6-BE43-B426-00634CDCE257}" destId="{0B0B7D34-3ED7-EC43-A644-470081909363}" srcOrd="5" destOrd="0" presId="urn:microsoft.com/office/officeart/2005/8/layout/vList3"/>
    <dgm:cxn modelId="{1613BF02-1901-B94B-8425-3BE4E2FBEE3C}" type="presParOf" srcId="{E9D86C0C-D1C6-BE43-B426-00634CDCE257}" destId="{E6777D1E-6E07-CF4E-9F36-52062742401D}" srcOrd="6" destOrd="0" presId="urn:microsoft.com/office/officeart/2005/8/layout/vList3"/>
    <dgm:cxn modelId="{5575D324-AEA1-084C-8CFE-888FFDF59A0F}" type="presParOf" srcId="{E6777D1E-6E07-CF4E-9F36-52062742401D}" destId="{6CD7FB8E-4850-0240-AE1B-B4D852AFBC27}" srcOrd="0" destOrd="0" presId="urn:microsoft.com/office/officeart/2005/8/layout/vList3"/>
    <dgm:cxn modelId="{FC53D8B5-C218-B04D-B6E5-EDB9F8C69771}" type="presParOf" srcId="{E6777D1E-6E07-CF4E-9F36-52062742401D}" destId="{7CCDE22C-F148-B24F-BBB6-AC299EEDEE19}" srcOrd="1" destOrd="0" presId="urn:microsoft.com/office/officeart/2005/8/layout/vList3"/>
    <dgm:cxn modelId="{A2E1AF3A-2FB4-4544-8B1E-7035BD5EF5DF}" type="presParOf" srcId="{E9D86C0C-D1C6-BE43-B426-00634CDCE257}" destId="{3DC3BEC0-26D0-3D42-AFAA-A624EF51A7D1}" srcOrd="7" destOrd="0" presId="urn:microsoft.com/office/officeart/2005/8/layout/vList3"/>
    <dgm:cxn modelId="{9055DC40-E014-D54E-9272-2C26F433981D}" type="presParOf" srcId="{E9D86C0C-D1C6-BE43-B426-00634CDCE257}" destId="{14E6AEBC-FBBE-5844-9FF2-483F74C8639E}" srcOrd="8" destOrd="0" presId="urn:microsoft.com/office/officeart/2005/8/layout/vList3"/>
    <dgm:cxn modelId="{00D4FAC3-676B-B448-A12E-94C1C0BCD93B}" type="presParOf" srcId="{14E6AEBC-FBBE-5844-9FF2-483F74C8639E}" destId="{3FD3ED88-9FE9-9C47-8214-8D189ECEB907}" srcOrd="0" destOrd="0" presId="urn:microsoft.com/office/officeart/2005/8/layout/vList3"/>
    <dgm:cxn modelId="{E64BCDA8-88EF-F043-823E-61DF20D7DF79}" type="presParOf" srcId="{14E6AEBC-FBBE-5844-9FF2-483F74C8639E}" destId="{33C2C5A2-4BD3-224C-891C-C8AC407BE36F}" srcOrd="1" destOrd="0" presId="urn:microsoft.com/office/officeart/2005/8/layout/vList3"/>
    <dgm:cxn modelId="{9F17C827-C889-144A-9209-9001A35E21F8}" type="presParOf" srcId="{E9D86C0C-D1C6-BE43-B426-00634CDCE257}" destId="{389F1CAA-C77B-7746-9030-8E057A550E17}" srcOrd="9" destOrd="0" presId="urn:microsoft.com/office/officeart/2005/8/layout/vList3"/>
    <dgm:cxn modelId="{550A7630-5127-7840-980F-EB6234914958}" type="presParOf" srcId="{E9D86C0C-D1C6-BE43-B426-00634CDCE257}" destId="{1A58A77D-4F8A-964D-862E-15C029E487ED}" srcOrd="10" destOrd="0" presId="urn:microsoft.com/office/officeart/2005/8/layout/vList3"/>
    <dgm:cxn modelId="{8A1E4090-3E44-7E44-B47D-9E9CA4C43751}" type="presParOf" srcId="{1A58A77D-4F8A-964D-862E-15C029E487ED}" destId="{E8B10BDC-879F-024F-98FC-F90D5DB0B5DF}" srcOrd="0" destOrd="0" presId="urn:microsoft.com/office/officeart/2005/8/layout/vList3"/>
    <dgm:cxn modelId="{C1E7D43B-0BEB-F343-8317-7A440545B91D}" type="presParOf" srcId="{1A58A77D-4F8A-964D-862E-15C029E487ED}" destId="{3297DA56-707B-7846-B355-4CFCC84FA4AC}" srcOrd="1" destOrd="0" presId="urn:microsoft.com/office/officeart/2005/8/layout/vList3"/>
    <dgm:cxn modelId="{0123B462-B70F-FD4A-A0C7-43593D7F6862}" type="presParOf" srcId="{E9D86C0C-D1C6-BE43-B426-00634CDCE257}" destId="{443D3A0F-93C4-F34C-A737-6D1AC62EDAE0}" srcOrd="11" destOrd="0" presId="urn:microsoft.com/office/officeart/2005/8/layout/vList3"/>
    <dgm:cxn modelId="{7213D4E5-3A6B-6F41-BA3F-2CEF8E1FA493}" type="presParOf" srcId="{E9D86C0C-D1C6-BE43-B426-00634CDCE257}" destId="{F68EE943-C8E5-F542-A0C2-ECF5531962EC}" srcOrd="12" destOrd="0" presId="urn:microsoft.com/office/officeart/2005/8/layout/vList3"/>
    <dgm:cxn modelId="{9E82B38D-31BA-2E46-BC93-A22143FAEB47}" type="presParOf" srcId="{F68EE943-C8E5-F542-A0C2-ECF5531962EC}" destId="{27805B79-6592-1C41-9571-08A5210311F2}" srcOrd="0" destOrd="0" presId="urn:microsoft.com/office/officeart/2005/8/layout/vList3"/>
    <dgm:cxn modelId="{54CCBD58-9405-4340-9337-753049E4045A}" type="presParOf" srcId="{F68EE943-C8E5-F542-A0C2-ECF5531962EC}" destId="{B6FC46F9-5452-3D48-932A-622D9D8C822A}" srcOrd="1" destOrd="0" presId="urn:microsoft.com/office/officeart/2005/8/layout/vList3"/>
    <dgm:cxn modelId="{1481BE08-FDB5-FB44-ABD6-A6583CC96964}" type="presParOf" srcId="{E9D86C0C-D1C6-BE43-B426-00634CDCE257}" destId="{5A622606-D087-9047-AE7E-DA0E97FA87CE}" srcOrd="13" destOrd="0" presId="urn:microsoft.com/office/officeart/2005/8/layout/vList3"/>
    <dgm:cxn modelId="{5C1707EA-5C13-414F-B5B0-EBA038E0CFB8}" type="presParOf" srcId="{E9D86C0C-D1C6-BE43-B426-00634CDCE257}" destId="{87DB67C7-6528-D946-B234-A20E174FFB8A}" srcOrd="14" destOrd="0" presId="urn:microsoft.com/office/officeart/2005/8/layout/vList3"/>
    <dgm:cxn modelId="{EFAC3672-5BFC-C045-BC51-9BD7019A59C0}" type="presParOf" srcId="{87DB67C7-6528-D946-B234-A20E174FFB8A}" destId="{DA2AF56A-E03B-D74B-B079-6DA8B48AFD35}" srcOrd="0" destOrd="0" presId="urn:microsoft.com/office/officeart/2005/8/layout/vList3"/>
    <dgm:cxn modelId="{12F9FF08-CAC6-F84F-87F1-7C0D955FE52D}" type="presParOf" srcId="{87DB67C7-6528-D946-B234-A20E174FFB8A}" destId="{74CB171F-83FC-B440-A280-DC0A24D7F3E8}" srcOrd="1" destOrd="0" presId="urn:microsoft.com/office/officeart/2005/8/layout/vList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E69B481-722F-914C-8C89-AF4115D91A0E}" type="doc">
      <dgm:prSet loTypeId="urn:microsoft.com/office/officeart/2005/8/layout/vList3" loCatId="hierarchy" qsTypeId="urn:microsoft.com/office/officeart/2005/8/quickstyle/simple1" qsCatId="simple" csTypeId="urn:microsoft.com/office/officeart/2005/8/colors/colorful2" csCatId="colorful" phldr="1"/>
      <dgm:spPr/>
      <dgm:t>
        <a:bodyPr/>
        <a:lstStyle/>
        <a:p>
          <a:endParaRPr lang="en-US"/>
        </a:p>
      </dgm:t>
    </dgm:pt>
    <dgm:pt modelId="{00BE4E34-D003-024F-82B5-AE5DAC3320A2}">
      <dgm:prSet phldrT="[Text]"/>
      <dgm:spPr>
        <a:solidFill>
          <a:srgbClr val="BA950B"/>
        </a:solidFill>
      </dgm:spPr>
      <dgm:t>
        <a:bodyPr/>
        <a:lstStyle/>
        <a:p>
          <a:r>
            <a:rPr lang="en-US" b="1" dirty="0"/>
            <a:t>Self-aware  </a:t>
          </a:r>
          <a:endParaRPr lang="en-US" dirty="0"/>
        </a:p>
      </dgm:t>
    </dgm:pt>
    <dgm:pt modelId="{D99EB2C2-656C-B34E-A104-EC9D8483AFD6}" type="parTrans" cxnId="{1DBFF898-D9C6-8E45-93E6-0CDA9F882547}">
      <dgm:prSet/>
      <dgm:spPr/>
      <dgm:t>
        <a:bodyPr/>
        <a:lstStyle/>
        <a:p>
          <a:endParaRPr lang="en-US"/>
        </a:p>
      </dgm:t>
    </dgm:pt>
    <dgm:pt modelId="{15E5B05E-C092-B04F-8B44-90AB775971B7}" type="sibTrans" cxnId="{1DBFF898-D9C6-8E45-93E6-0CDA9F882547}">
      <dgm:prSet/>
      <dgm:spPr/>
      <dgm:t>
        <a:bodyPr/>
        <a:lstStyle/>
        <a:p>
          <a:endParaRPr lang="en-US"/>
        </a:p>
      </dgm:t>
    </dgm:pt>
    <dgm:pt modelId="{F10F1799-B0F7-2B44-A49B-62EC93FEC6FC}">
      <dgm:prSet phldrT="[Text]"/>
      <dgm:spPr>
        <a:solidFill>
          <a:srgbClr val="DAB307"/>
        </a:solidFill>
      </dgm:spPr>
      <dgm:t>
        <a:bodyPr/>
        <a:lstStyle/>
        <a:p>
          <a:r>
            <a:rPr lang="en-US" b="1" dirty="0"/>
            <a:t>Think in systems </a:t>
          </a:r>
        </a:p>
        <a:p>
          <a:r>
            <a:rPr lang="en-US" b="1" dirty="0"/>
            <a:t>to see the big picture </a:t>
          </a:r>
          <a:endParaRPr lang="en-US" dirty="0"/>
        </a:p>
      </dgm:t>
    </dgm:pt>
    <dgm:pt modelId="{9BDD436B-3DBF-B542-A249-86A2F8C768F9}" type="parTrans" cxnId="{1DED1BAB-DCCB-0C40-BF59-9ABBF796C96E}">
      <dgm:prSet/>
      <dgm:spPr/>
      <dgm:t>
        <a:bodyPr/>
        <a:lstStyle/>
        <a:p>
          <a:endParaRPr lang="en-US"/>
        </a:p>
      </dgm:t>
    </dgm:pt>
    <dgm:pt modelId="{20D55C57-4250-E74C-87EE-F0F9E1B3D5AE}" type="sibTrans" cxnId="{1DED1BAB-DCCB-0C40-BF59-9ABBF796C96E}">
      <dgm:prSet/>
      <dgm:spPr/>
      <dgm:t>
        <a:bodyPr/>
        <a:lstStyle/>
        <a:p>
          <a:endParaRPr lang="en-US"/>
        </a:p>
      </dgm:t>
    </dgm:pt>
    <dgm:pt modelId="{9252C08C-901C-624A-B23A-6274D1BB24BB}">
      <dgm:prSet phldrT="[Text]"/>
      <dgm:spPr>
        <a:solidFill>
          <a:srgbClr val="EBC209"/>
        </a:solidFill>
      </dgm:spPr>
      <dgm:t>
        <a:bodyPr/>
        <a:lstStyle/>
        <a:p>
          <a:r>
            <a:rPr lang="en-US" b="1" dirty="0"/>
            <a:t>Show critical thinking </a:t>
          </a:r>
          <a:endParaRPr lang="en-US" dirty="0"/>
        </a:p>
      </dgm:t>
    </dgm:pt>
    <dgm:pt modelId="{9DAEDA5C-1613-5141-887B-674FC27FD12F}" type="parTrans" cxnId="{E362876D-8933-D74A-982C-F09F945E64BF}">
      <dgm:prSet/>
      <dgm:spPr/>
      <dgm:t>
        <a:bodyPr/>
        <a:lstStyle/>
        <a:p>
          <a:endParaRPr lang="en-US"/>
        </a:p>
      </dgm:t>
    </dgm:pt>
    <dgm:pt modelId="{83DDE26A-5A95-4845-AA25-D70A4B3A7AC7}" type="sibTrans" cxnId="{E362876D-8933-D74A-982C-F09F945E64BF}">
      <dgm:prSet/>
      <dgm:spPr/>
      <dgm:t>
        <a:bodyPr/>
        <a:lstStyle/>
        <a:p>
          <a:endParaRPr lang="en-US"/>
        </a:p>
      </dgm:t>
    </dgm:pt>
    <dgm:pt modelId="{E9D86C0C-D1C6-BE43-B426-00634CDCE257}" type="pres">
      <dgm:prSet presAssocID="{6E69B481-722F-914C-8C89-AF4115D91A0E}" presName="linearFlow" presStyleCnt="0">
        <dgm:presLayoutVars>
          <dgm:dir/>
          <dgm:resizeHandles val="exact"/>
        </dgm:presLayoutVars>
      </dgm:prSet>
      <dgm:spPr/>
    </dgm:pt>
    <dgm:pt modelId="{E6777D1E-6E07-CF4E-9F36-52062742401D}" type="pres">
      <dgm:prSet presAssocID="{00BE4E34-D003-024F-82B5-AE5DAC3320A2}" presName="composite" presStyleCnt="0"/>
      <dgm:spPr/>
    </dgm:pt>
    <dgm:pt modelId="{6CD7FB8E-4850-0240-AE1B-B4D852AFBC27}" type="pres">
      <dgm:prSet presAssocID="{00BE4E34-D003-024F-82B5-AE5DAC3320A2}" presName="imgShp" presStyleLbl="fgImgPlace1" presStyleIdx="0" presStyleCnt="3"/>
      <dgm:spPr>
        <a:blipFill>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dgm:spPr>
    </dgm:pt>
    <dgm:pt modelId="{7CCDE22C-F148-B24F-BBB6-AC299EEDEE19}" type="pres">
      <dgm:prSet presAssocID="{00BE4E34-D003-024F-82B5-AE5DAC3320A2}" presName="txShp" presStyleLbl="node1" presStyleIdx="0" presStyleCnt="3" custScaleX="77544" custLinFactNeighborX="-15504" custLinFactNeighborY="-177">
        <dgm:presLayoutVars>
          <dgm:bulletEnabled val="1"/>
        </dgm:presLayoutVars>
      </dgm:prSet>
      <dgm:spPr/>
    </dgm:pt>
    <dgm:pt modelId="{3DC3BEC0-26D0-3D42-AFAA-A624EF51A7D1}" type="pres">
      <dgm:prSet presAssocID="{15E5B05E-C092-B04F-8B44-90AB775971B7}" presName="spacing" presStyleCnt="0"/>
      <dgm:spPr/>
    </dgm:pt>
    <dgm:pt modelId="{14E6AEBC-FBBE-5844-9FF2-483F74C8639E}" type="pres">
      <dgm:prSet presAssocID="{F10F1799-B0F7-2B44-A49B-62EC93FEC6FC}" presName="composite" presStyleCnt="0"/>
      <dgm:spPr/>
    </dgm:pt>
    <dgm:pt modelId="{3FD3ED88-9FE9-9C47-8214-8D189ECEB907}" type="pres">
      <dgm:prSet presAssocID="{F10F1799-B0F7-2B44-A49B-62EC93FEC6FC}" presName="imgShp" presStyleLbl="fgImgPlace1" presStyleIdx="1" presStyleCnt="3"/>
      <dgm:spPr>
        <a:blipFill>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dgm:spPr>
    </dgm:pt>
    <dgm:pt modelId="{33C2C5A2-4BD3-224C-891C-C8AC407BE36F}" type="pres">
      <dgm:prSet presAssocID="{F10F1799-B0F7-2B44-A49B-62EC93FEC6FC}" presName="txShp" presStyleLbl="node1" presStyleIdx="1" presStyleCnt="3" custScaleX="77479" custLinFactNeighborX="-15504">
        <dgm:presLayoutVars>
          <dgm:bulletEnabled val="1"/>
        </dgm:presLayoutVars>
      </dgm:prSet>
      <dgm:spPr/>
    </dgm:pt>
    <dgm:pt modelId="{389F1CAA-C77B-7746-9030-8E057A550E17}" type="pres">
      <dgm:prSet presAssocID="{20D55C57-4250-E74C-87EE-F0F9E1B3D5AE}" presName="spacing" presStyleCnt="0"/>
      <dgm:spPr/>
    </dgm:pt>
    <dgm:pt modelId="{F68EE943-C8E5-F542-A0C2-ECF5531962EC}" type="pres">
      <dgm:prSet presAssocID="{9252C08C-901C-624A-B23A-6274D1BB24BB}" presName="composite" presStyleCnt="0"/>
      <dgm:spPr/>
    </dgm:pt>
    <dgm:pt modelId="{27805B79-6592-1C41-9571-08A5210311F2}" type="pres">
      <dgm:prSet presAssocID="{9252C08C-901C-624A-B23A-6274D1BB24BB}" presName="imgShp" presStyleLbl="fgImgPlace1" presStyleIdx="2" presStyleCnt="3"/>
      <dgm:spPr>
        <a:blipFill>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dgm:spPr>
    </dgm:pt>
    <dgm:pt modelId="{B6FC46F9-5452-3D48-932A-622D9D8C822A}" type="pres">
      <dgm:prSet presAssocID="{9252C08C-901C-624A-B23A-6274D1BB24BB}" presName="txShp" presStyleLbl="node1" presStyleIdx="2" presStyleCnt="3" custScaleX="78784" custLinFactNeighborX="-15504">
        <dgm:presLayoutVars>
          <dgm:bulletEnabled val="1"/>
        </dgm:presLayoutVars>
      </dgm:prSet>
      <dgm:spPr/>
    </dgm:pt>
  </dgm:ptLst>
  <dgm:cxnLst>
    <dgm:cxn modelId="{4E418711-BF14-5944-9D1E-818217358A1E}" type="presOf" srcId="{9252C08C-901C-624A-B23A-6274D1BB24BB}" destId="{B6FC46F9-5452-3D48-932A-622D9D8C822A}" srcOrd="0" destOrd="0" presId="urn:microsoft.com/office/officeart/2005/8/layout/vList3"/>
    <dgm:cxn modelId="{73E71651-0D7C-4049-8012-3DB1799CE207}" type="presOf" srcId="{6E69B481-722F-914C-8C89-AF4115D91A0E}" destId="{E9D86C0C-D1C6-BE43-B426-00634CDCE257}" srcOrd="0" destOrd="0" presId="urn:microsoft.com/office/officeart/2005/8/layout/vList3"/>
    <dgm:cxn modelId="{E362876D-8933-D74A-982C-F09F945E64BF}" srcId="{6E69B481-722F-914C-8C89-AF4115D91A0E}" destId="{9252C08C-901C-624A-B23A-6274D1BB24BB}" srcOrd="2" destOrd="0" parTransId="{9DAEDA5C-1613-5141-887B-674FC27FD12F}" sibTransId="{83DDE26A-5A95-4845-AA25-D70A4B3A7AC7}"/>
    <dgm:cxn modelId="{D81B4D90-9A8A-A849-9587-F34C5ACEB3C4}" type="presOf" srcId="{F10F1799-B0F7-2B44-A49B-62EC93FEC6FC}" destId="{33C2C5A2-4BD3-224C-891C-C8AC407BE36F}" srcOrd="0" destOrd="0" presId="urn:microsoft.com/office/officeart/2005/8/layout/vList3"/>
    <dgm:cxn modelId="{1DBFF898-D9C6-8E45-93E6-0CDA9F882547}" srcId="{6E69B481-722F-914C-8C89-AF4115D91A0E}" destId="{00BE4E34-D003-024F-82B5-AE5DAC3320A2}" srcOrd="0" destOrd="0" parTransId="{D99EB2C2-656C-B34E-A104-EC9D8483AFD6}" sibTransId="{15E5B05E-C092-B04F-8B44-90AB775971B7}"/>
    <dgm:cxn modelId="{1DED1BAB-DCCB-0C40-BF59-9ABBF796C96E}" srcId="{6E69B481-722F-914C-8C89-AF4115D91A0E}" destId="{F10F1799-B0F7-2B44-A49B-62EC93FEC6FC}" srcOrd="1" destOrd="0" parTransId="{9BDD436B-3DBF-B542-A249-86A2F8C768F9}" sibTransId="{20D55C57-4250-E74C-87EE-F0F9E1B3D5AE}"/>
    <dgm:cxn modelId="{44772EFF-1F9F-024C-A434-EFD4D78D0CAC}" type="presOf" srcId="{00BE4E34-D003-024F-82B5-AE5DAC3320A2}" destId="{7CCDE22C-F148-B24F-BBB6-AC299EEDEE19}" srcOrd="0" destOrd="0" presId="urn:microsoft.com/office/officeart/2005/8/layout/vList3"/>
    <dgm:cxn modelId="{1613BF02-1901-B94B-8425-3BE4E2FBEE3C}" type="presParOf" srcId="{E9D86C0C-D1C6-BE43-B426-00634CDCE257}" destId="{E6777D1E-6E07-CF4E-9F36-52062742401D}" srcOrd="0" destOrd="0" presId="urn:microsoft.com/office/officeart/2005/8/layout/vList3"/>
    <dgm:cxn modelId="{5575D324-AEA1-084C-8CFE-888FFDF59A0F}" type="presParOf" srcId="{E6777D1E-6E07-CF4E-9F36-52062742401D}" destId="{6CD7FB8E-4850-0240-AE1B-B4D852AFBC27}" srcOrd="0" destOrd="0" presId="urn:microsoft.com/office/officeart/2005/8/layout/vList3"/>
    <dgm:cxn modelId="{FC53D8B5-C218-B04D-B6E5-EDB9F8C69771}" type="presParOf" srcId="{E6777D1E-6E07-CF4E-9F36-52062742401D}" destId="{7CCDE22C-F148-B24F-BBB6-AC299EEDEE19}" srcOrd="1" destOrd="0" presId="urn:microsoft.com/office/officeart/2005/8/layout/vList3"/>
    <dgm:cxn modelId="{A2E1AF3A-2FB4-4544-8B1E-7035BD5EF5DF}" type="presParOf" srcId="{E9D86C0C-D1C6-BE43-B426-00634CDCE257}" destId="{3DC3BEC0-26D0-3D42-AFAA-A624EF51A7D1}" srcOrd="1" destOrd="0" presId="urn:microsoft.com/office/officeart/2005/8/layout/vList3"/>
    <dgm:cxn modelId="{9055DC40-E014-D54E-9272-2C26F433981D}" type="presParOf" srcId="{E9D86C0C-D1C6-BE43-B426-00634CDCE257}" destId="{14E6AEBC-FBBE-5844-9FF2-483F74C8639E}" srcOrd="2" destOrd="0" presId="urn:microsoft.com/office/officeart/2005/8/layout/vList3"/>
    <dgm:cxn modelId="{00D4FAC3-676B-B448-A12E-94C1C0BCD93B}" type="presParOf" srcId="{14E6AEBC-FBBE-5844-9FF2-483F74C8639E}" destId="{3FD3ED88-9FE9-9C47-8214-8D189ECEB907}" srcOrd="0" destOrd="0" presId="urn:microsoft.com/office/officeart/2005/8/layout/vList3"/>
    <dgm:cxn modelId="{E64BCDA8-88EF-F043-823E-61DF20D7DF79}" type="presParOf" srcId="{14E6AEBC-FBBE-5844-9FF2-483F74C8639E}" destId="{33C2C5A2-4BD3-224C-891C-C8AC407BE36F}" srcOrd="1" destOrd="0" presId="urn:microsoft.com/office/officeart/2005/8/layout/vList3"/>
    <dgm:cxn modelId="{9F17C827-C889-144A-9209-9001A35E21F8}" type="presParOf" srcId="{E9D86C0C-D1C6-BE43-B426-00634CDCE257}" destId="{389F1CAA-C77B-7746-9030-8E057A550E17}" srcOrd="3" destOrd="0" presId="urn:microsoft.com/office/officeart/2005/8/layout/vList3"/>
    <dgm:cxn modelId="{7213D4E5-3A6B-6F41-BA3F-2CEF8E1FA493}" type="presParOf" srcId="{E9D86C0C-D1C6-BE43-B426-00634CDCE257}" destId="{F68EE943-C8E5-F542-A0C2-ECF5531962EC}" srcOrd="4" destOrd="0" presId="urn:microsoft.com/office/officeart/2005/8/layout/vList3"/>
    <dgm:cxn modelId="{9E82B38D-31BA-2E46-BC93-A22143FAEB47}" type="presParOf" srcId="{F68EE943-C8E5-F542-A0C2-ECF5531962EC}" destId="{27805B79-6592-1C41-9571-08A5210311F2}" srcOrd="0" destOrd="0" presId="urn:microsoft.com/office/officeart/2005/8/layout/vList3"/>
    <dgm:cxn modelId="{54CCBD58-9405-4340-9337-753049E4045A}" type="presParOf" srcId="{F68EE943-C8E5-F542-A0C2-ECF5531962EC}" destId="{B6FC46F9-5452-3D48-932A-622D9D8C822A}" srcOrd="1" destOrd="0" presId="urn:microsoft.com/office/officeart/2005/8/layout/vList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E69B481-722F-914C-8C89-AF4115D91A0E}" type="doc">
      <dgm:prSet loTypeId="urn:microsoft.com/office/officeart/2005/8/layout/vList3" loCatId="hierarchy" qsTypeId="urn:microsoft.com/office/officeart/2005/8/quickstyle/simple1" qsCatId="simple" csTypeId="urn:microsoft.com/office/officeart/2005/8/colors/accent3_5" csCatId="accent3" phldr="1"/>
      <dgm:spPr/>
      <dgm:t>
        <a:bodyPr/>
        <a:lstStyle/>
        <a:p>
          <a:endParaRPr lang="en-US"/>
        </a:p>
      </dgm:t>
    </dgm:pt>
    <dgm:pt modelId="{00BE4E34-D003-024F-82B5-AE5DAC3320A2}">
      <dgm:prSet phldrT="[Text]"/>
      <dgm:spPr>
        <a:solidFill>
          <a:srgbClr val="F36D25"/>
        </a:solidFill>
      </dgm:spPr>
      <dgm:t>
        <a:bodyPr/>
        <a:lstStyle/>
        <a:p>
          <a:r>
            <a:rPr lang="en-US" b="1" dirty="0"/>
            <a:t>Can solve complex problems</a:t>
          </a:r>
          <a:endParaRPr lang="en-US" dirty="0"/>
        </a:p>
      </dgm:t>
    </dgm:pt>
    <dgm:pt modelId="{D99EB2C2-656C-B34E-A104-EC9D8483AFD6}" type="parTrans" cxnId="{1DBFF898-D9C6-8E45-93E6-0CDA9F882547}">
      <dgm:prSet/>
      <dgm:spPr/>
      <dgm:t>
        <a:bodyPr/>
        <a:lstStyle/>
        <a:p>
          <a:endParaRPr lang="en-US"/>
        </a:p>
      </dgm:t>
    </dgm:pt>
    <dgm:pt modelId="{15E5B05E-C092-B04F-8B44-90AB775971B7}" type="sibTrans" cxnId="{1DBFF898-D9C6-8E45-93E6-0CDA9F882547}">
      <dgm:prSet/>
      <dgm:spPr/>
      <dgm:t>
        <a:bodyPr/>
        <a:lstStyle/>
        <a:p>
          <a:endParaRPr lang="en-US"/>
        </a:p>
      </dgm:t>
    </dgm:pt>
    <dgm:pt modelId="{F10F1799-B0F7-2B44-A49B-62EC93FEC6FC}">
      <dgm:prSet phldrT="[Text]"/>
      <dgm:spPr>
        <a:solidFill>
          <a:srgbClr val="F46D25">
            <a:alpha val="70000"/>
          </a:srgbClr>
        </a:solidFill>
      </dgm:spPr>
      <dgm:t>
        <a:bodyPr/>
        <a:lstStyle/>
        <a:p>
          <a:r>
            <a:rPr lang="en-US" b="1" dirty="0"/>
            <a:t>Can strategically develop and implement innovative actions </a:t>
          </a:r>
          <a:endParaRPr lang="en-US" dirty="0"/>
        </a:p>
      </dgm:t>
    </dgm:pt>
    <dgm:pt modelId="{9BDD436B-3DBF-B542-A249-86A2F8C768F9}" type="parTrans" cxnId="{1DED1BAB-DCCB-0C40-BF59-9ABBF796C96E}">
      <dgm:prSet/>
      <dgm:spPr/>
      <dgm:t>
        <a:bodyPr/>
        <a:lstStyle/>
        <a:p>
          <a:endParaRPr lang="en-US"/>
        </a:p>
      </dgm:t>
    </dgm:pt>
    <dgm:pt modelId="{20D55C57-4250-E74C-87EE-F0F9E1B3D5AE}" type="sibTrans" cxnId="{1DED1BAB-DCCB-0C40-BF59-9ABBF796C96E}">
      <dgm:prSet/>
      <dgm:spPr/>
      <dgm:t>
        <a:bodyPr/>
        <a:lstStyle/>
        <a:p>
          <a:endParaRPr lang="en-US"/>
        </a:p>
      </dgm:t>
    </dgm:pt>
    <dgm:pt modelId="{9252C08C-901C-624A-B23A-6274D1BB24BB}">
      <dgm:prSet phldrT="[Text]"/>
      <dgm:spPr>
        <a:solidFill>
          <a:srgbClr val="F46D25">
            <a:alpha val="50000"/>
          </a:srgbClr>
        </a:solidFill>
      </dgm:spPr>
      <dgm:t>
        <a:bodyPr/>
        <a:lstStyle/>
        <a:p>
          <a:r>
            <a:rPr lang="en-US" b="1" dirty="0"/>
            <a:t>Collaborates with others</a:t>
          </a:r>
          <a:endParaRPr lang="en-US" dirty="0"/>
        </a:p>
      </dgm:t>
    </dgm:pt>
    <dgm:pt modelId="{9DAEDA5C-1613-5141-887B-674FC27FD12F}" type="parTrans" cxnId="{E362876D-8933-D74A-982C-F09F945E64BF}">
      <dgm:prSet/>
      <dgm:spPr/>
      <dgm:t>
        <a:bodyPr/>
        <a:lstStyle/>
        <a:p>
          <a:endParaRPr lang="en-US"/>
        </a:p>
      </dgm:t>
    </dgm:pt>
    <dgm:pt modelId="{83DDE26A-5A95-4845-AA25-D70A4B3A7AC7}" type="sibTrans" cxnId="{E362876D-8933-D74A-982C-F09F945E64BF}">
      <dgm:prSet/>
      <dgm:spPr/>
      <dgm:t>
        <a:bodyPr/>
        <a:lstStyle/>
        <a:p>
          <a:endParaRPr lang="en-US"/>
        </a:p>
      </dgm:t>
    </dgm:pt>
    <dgm:pt modelId="{E9D86C0C-D1C6-BE43-B426-00634CDCE257}" type="pres">
      <dgm:prSet presAssocID="{6E69B481-722F-914C-8C89-AF4115D91A0E}" presName="linearFlow" presStyleCnt="0">
        <dgm:presLayoutVars>
          <dgm:dir/>
          <dgm:resizeHandles val="exact"/>
        </dgm:presLayoutVars>
      </dgm:prSet>
      <dgm:spPr/>
    </dgm:pt>
    <dgm:pt modelId="{E6777D1E-6E07-CF4E-9F36-52062742401D}" type="pres">
      <dgm:prSet presAssocID="{00BE4E34-D003-024F-82B5-AE5DAC3320A2}" presName="composite" presStyleCnt="0"/>
      <dgm:spPr/>
    </dgm:pt>
    <dgm:pt modelId="{6CD7FB8E-4850-0240-AE1B-B4D852AFBC27}" type="pres">
      <dgm:prSet presAssocID="{00BE4E34-D003-024F-82B5-AE5DAC3320A2}" presName="imgShp" presStyleLbl="fgImgPlace1" presStyleIdx="0" presStyleCnt="3"/>
      <dgm:spPr>
        <a:blipFill>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dgm:spPr>
    </dgm:pt>
    <dgm:pt modelId="{7CCDE22C-F148-B24F-BBB6-AC299EEDEE19}" type="pres">
      <dgm:prSet presAssocID="{00BE4E34-D003-024F-82B5-AE5DAC3320A2}" presName="txShp" presStyleLbl="node1" presStyleIdx="0" presStyleCnt="3">
        <dgm:presLayoutVars>
          <dgm:bulletEnabled val="1"/>
        </dgm:presLayoutVars>
      </dgm:prSet>
      <dgm:spPr/>
    </dgm:pt>
    <dgm:pt modelId="{3DC3BEC0-26D0-3D42-AFAA-A624EF51A7D1}" type="pres">
      <dgm:prSet presAssocID="{15E5B05E-C092-B04F-8B44-90AB775971B7}" presName="spacing" presStyleCnt="0"/>
      <dgm:spPr/>
    </dgm:pt>
    <dgm:pt modelId="{14E6AEBC-FBBE-5844-9FF2-483F74C8639E}" type="pres">
      <dgm:prSet presAssocID="{F10F1799-B0F7-2B44-A49B-62EC93FEC6FC}" presName="composite" presStyleCnt="0"/>
      <dgm:spPr/>
    </dgm:pt>
    <dgm:pt modelId="{3FD3ED88-9FE9-9C47-8214-8D189ECEB907}" type="pres">
      <dgm:prSet presAssocID="{F10F1799-B0F7-2B44-A49B-62EC93FEC6FC}" presName="imgShp" presStyleLbl="fgImgPlace1" presStyleIdx="1" presStyleCnt="3"/>
      <dgm:spPr>
        <a:blipFill>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dgm:spPr>
    </dgm:pt>
    <dgm:pt modelId="{33C2C5A2-4BD3-224C-891C-C8AC407BE36F}" type="pres">
      <dgm:prSet presAssocID="{F10F1799-B0F7-2B44-A49B-62EC93FEC6FC}" presName="txShp" presStyleLbl="node1" presStyleIdx="1" presStyleCnt="3">
        <dgm:presLayoutVars>
          <dgm:bulletEnabled val="1"/>
        </dgm:presLayoutVars>
      </dgm:prSet>
      <dgm:spPr/>
    </dgm:pt>
    <dgm:pt modelId="{389F1CAA-C77B-7746-9030-8E057A550E17}" type="pres">
      <dgm:prSet presAssocID="{20D55C57-4250-E74C-87EE-F0F9E1B3D5AE}" presName="spacing" presStyleCnt="0"/>
      <dgm:spPr/>
    </dgm:pt>
    <dgm:pt modelId="{F68EE943-C8E5-F542-A0C2-ECF5531962EC}" type="pres">
      <dgm:prSet presAssocID="{9252C08C-901C-624A-B23A-6274D1BB24BB}" presName="composite" presStyleCnt="0"/>
      <dgm:spPr/>
    </dgm:pt>
    <dgm:pt modelId="{27805B79-6592-1C41-9571-08A5210311F2}" type="pres">
      <dgm:prSet presAssocID="{9252C08C-901C-624A-B23A-6274D1BB24BB}" presName="imgShp" presStyleLbl="fgImgPlace1" presStyleIdx="2" presStyleCnt="3"/>
      <dgm:spPr>
        <a:blipFill>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dgm:spPr>
    </dgm:pt>
    <dgm:pt modelId="{B6FC46F9-5452-3D48-932A-622D9D8C822A}" type="pres">
      <dgm:prSet presAssocID="{9252C08C-901C-624A-B23A-6274D1BB24BB}" presName="txShp" presStyleLbl="node1" presStyleIdx="2" presStyleCnt="3">
        <dgm:presLayoutVars>
          <dgm:bulletEnabled val="1"/>
        </dgm:presLayoutVars>
      </dgm:prSet>
      <dgm:spPr/>
    </dgm:pt>
  </dgm:ptLst>
  <dgm:cxnLst>
    <dgm:cxn modelId="{4E418711-BF14-5944-9D1E-818217358A1E}" type="presOf" srcId="{9252C08C-901C-624A-B23A-6274D1BB24BB}" destId="{B6FC46F9-5452-3D48-932A-622D9D8C822A}" srcOrd="0" destOrd="0" presId="urn:microsoft.com/office/officeart/2005/8/layout/vList3"/>
    <dgm:cxn modelId="{73E71651-0D7C-4049-8012-3DB1799CE207}" type="presOf" srcId="{6E69B481-722F-914C-8C89-AF4115D91A0E}" destId="{E9D86C0C-D1C6-BE43-B426-00634CDCE257}" srcOrd="0" destOrd="0" presId="urn:microsoft.com/office/officeart/2005/8/layout/vList3"/>
    <dgm:cxn modelId="{E362876D-8933-D74A-982C-F09F945E64BF}" srcId="{6E69B481-722F-914C-8C89-AF4115D91A0E}" destId="{9252C08C-901C-624A-B23A-6274D1BB24BB}" srcOrd="2" destOrd="0" parTransId="{9DAEDA5C-1613-5141-887B-674FC27FD12F}" sibTransId="{83DDE26A-5A95-4845-AA25-D70A4B3A7AC7}"/>
    <dgm:cxn modelId="{D81B4D90-9A8A-A849-9587-F34C5ACEB3C4}" type="presOf" srcId="{F10F1799-B0F7-2B44-A49B-62EC93FEC6FC}" destId="{33C2C5A2-4BD3-224C-891C-C8AC407BE36F}" srcOrd="0" destOrd="0" presId="urn:microsoft.com/office/officeart/2005/8/layout/vList3"/>
    <dgm:cxn modelId="{1DBFF898-D9C6-8E45-93E6-0CDA9F882547}" srcId="{6E69B481-722F-914C-8C89-AF4115D91A0E}" destId="{00BE4E34-D003-024F-82B5-AE5DAC3320A2}" srcOrd="0" destOrd="0" parTransId="{D99EB2C2-656C-B34E-A104-EC9D8483AFD6}" sibTransId="{15E5B05E-C092-B04F-8B44-90AB775971B7}"/>
    <dgm:cxn modelId="{1DED1BAB-DCCB-0C40-BF59-9ABBF796C96E}" srcId="{6E69B481-722F-914C-8C89-AF4115D91A0E}" destId="{F10F1799-B0F7-2B44-A49B-62EC93FEC6FC}" srcOrd="1" destOrd="0" parTransId="{9BDD436B-3DBF-B542-A249-86A2F8C768F9}" sibTransId="{20D55C57-4250-E74C-87EE-F0F9E1B3D5AE}"/>
    <dgm:cxn modelId="{44772EFF-1F9F-024C-A434-EFD4D78D0CAC}" type="presOf" srcId="{00BE4E34-D003-024F-82B5-AE5DAC3320A2}" destId="{7CCDE22C-F148-B24F-BBB6-AC299EEDEE19}" srcOrd="0" destOrd="0" presId="urn:microsoft.com/office/officeart/2005/8/layout/vList3"/>
    <dgm:cxn modelId="{1613BF02-1901-B94B-8425-3BE4E2FBEE3C}" type="presParOf" srcId="{E9D86C0C-D1C6-BE43-B426-00634CDCE257}" destId="{E6777D1E-6E07-CF4E-9F36-52062742401D}" srcOrd="0" destOrd="0" presId="urn:microsoft.com/office/officeart/2005/8/layout/vList3"/>
    <dgm:cxn modelId="{5575D324-AEA1-084C-8CFE-888FFDF59A0F}" type="presParOf" srcId="{E6777D1E-6E07-CF4E-9F36-52062742401D}" destId="{6CD7FB8E-4850-0240-AE1B-B4D852AFBC27}" srcOrd="0" destOrd="0" presId="urn:microsoft.com/office/officeart/2005/8/layout/vList3"/>
    <dgm:cxn modelId="{FC53D8B5-C218-B04D-B6E5-EDB9F8C69771}" type="presParOf" srcId="{E6777D1E-6E07-CF4E-9F36-52062742401D}" destId="{7CCDE22C-F148-B24F-BBB6-AC299EEDEE19}" srcOrd="1" destOrd="0" presId="urn:microsoft.com/office/officeart/2005/8/layout/vList3"/>
    <dgm:cxn modelId="{A2E1AF3A-2FB4-4544-8B1E-7035BD5EF5DF}" type="presParOf" srcId="{E9D86C0C-D1C6-BE43-B426-00634CDCE257}" destId="{3DC3BEC0-26D0-3D42-AFAA-A624EF51A7D1}" srcOrd="1" destOrd="0" presId="urn:microsoft.com/office/officeart/2005/8/layout/vList3"/>
    <dgm:cxn modelId="{9055DC40-E014-D54E-9272-2C26F433981D}" type="presParOf" srcId="{E9D86C0C-D1C6-BE43-B426-00634CDCE257}" destId="{14E6AEBC-FBBE-5844-9FF2-483F74C8639E}" srcOrd="2" destOrd="0" presId="urn:microsoft.com/office/officeart/2005/8/layout/vList3"/>
    <dgm:cxn modelId="{00D4FAC3-676B-B448-A12E-94C1C0BCD93B}" type="presParOf" srcId="{14E6AEBC-FBBE-5844-9FF2-483F74C8639E}" destId="{3FD3ED88-9FE9-9C47-8214-8D189ECEB907}" srcOrd="0" destOrd="0" presId="urn:microsoft.com/office/officeart/2005/8/layout/vList3"/>
    <dgm:cxn modelId="{E64BCDA8-88EF-F043-823E-61DF20D7DF79}" type="presParOf" srcId="{14E6AEBC-FBBE-5844-9FF2-483F74C8639E}" destId="{33C2C5A2-4BD3-224C-891C-C8AC407BE36F}" srcOrd="1" destOrd="0" presId="urn:microsoft.com/office/officeart/2005/8/layout/vList3"/>
    <dgm:cxn modelId="{9F17C827-C889-144A-9209-9001A35E21F8}" type="presParOf" srcId="{E9D86C0C-D1C6-BE43-B426-00634CDCE257}" destId="{389F1CAA-C77B-7746-9030-8E057A550E17}" srcOrd="3" destOrd="0" presId="urn:microsoft.com/office/officeart/2005/8/layout/vList3"/>
    <dgm:cxn modelId="{7213D4E5-3A6B-6F41-BA3F-2CEF8E1FA493}" type="presParOf" srcId="{E9D86C0C-D1C6-BE43-B426-00634CDCE257}" destId="{F68EE943-C8E5-F542-A0C2-ECF5531962EC}" srcOrd="4" destOrd="0" presId="urn:microsoft.com/office/officeart/2005/8/layout/vList3"/>
    <dgm:cxn modelId="{9E82B38D-31BA-2E46-BC93-A22143FAEB47}" type="presParOf" srcId="{F68EE943-C8E5-F542-A0C2-ECF5531962EC}" destId="{27805B79-6592-1C41-9571-08A5210311F2}" srcOrd="0" destOrd="0" presId="urn:microsoft.com/office/officeart/2005/8/layout/vList3"/>
    <dgm:cxn modelId="{54CCBD58-9405-4340-9337-753049E4045A}" type="presParOf" srcId="{F68EE943-C8E5-F542-A0C2-ECF5531962EC}" destId="{B6FC46F9-5452-3D48-932A-622D9D8C822A}"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2B2E9DE-52E3-A140-B5B4-4C94F885E571}" type="doc">
      <dgm:prSet loTypeId="urn:microsoft.com/office/officeart/2005/8/layout/radial3" loCatId="" qsTypeId="urn:microsoft.com/office/officeart/2005/8/quickstyle/simple1" qsCatId="simple" csTypeId="urn:microsoft.com/office/officeart/2005/8/colors/colorful4" csCatId="colorful" phldr="1"/>
      <dgm:spPr/>
      <dgm:t>
        <a:bodyPr/>
        <a:lstStyle/>
        <a:p>
          <a:endParaRPr lang="en-US"/>
        </a:p>
      </dgm:t>
    </dgm:pt>
    <dgm:pt modelId="{7774CA48-3712-A04F-8E4D-A9C918B33B0C}">
      <dgm:prSet phldrT="[Text]" custT="1"/>
      <dgm:spPr>
        <a:solidFill>
          <a:schemeClr val="accent4">
            <a:hueOff val="0"/>
            <a:satOff val="0"/>
            <a:lumOff val="0"/>
            <a:alpha val="34000"/>
          </a:schemeClr>
        </a:solidFill>
        <a:ln>
          <a:noFill/>
        </a:ln>
      </dgm:spPr>
      <dgm:t>
        <a:bodyPr/>
        <a:lstStyle/>
        <a:p>
          <a:pPr>
            <a:buFont typeface="Arial" panose="020B0604020202020204" pitchFamily="34" charset="0"/>
            <a:buChar char="•"/>
          </a:pPr>
          <a:r>
            <a:rPr lang="en-US" sz="1900" b="1" i="0" kern="1200" dirty="0">
              <a:solidFill>
                <a:schemeClr val="bg1"/>
              </a:solidFill>
              <a:latin typeface="Futura Medium" panose="020B0602020204020303" pitchFamily="34" charset="-79"/>
              <a:ea typeface="+mn-ea"/>
              <a:cs typeface="Futura Medium" panose="020B0602020204020303" pitchFamily="34" charset="-79"/>
            </a:rPr>
            <a:t>.</a:t>
          </a:r>
        </a:p>
      </dgm:t>
    </dgm:pt>
    <dgm:pt modelId="{ED51B535-B101-EB4E-8AFC-323163B43392}" type="parTrans" cxnId="{C6ADB52B-1C33-A540-8CFE-76B19EDE828D}">
      <dgm:prSet/>
      <dgm:spPr/>
      <dgm:t>
        <a:bodyPr/>
        <a:lstStyle/>
        <a:p>
          <a:endParaRPr lang="en-US" sz="4000" b="1">
            <a:solidFill>
              <a:schemeClr val="bg1"/>
            </a:solidFill>
            <a:latin typeface="Futura Medium" panose="020B0602020204020303" pitchFamily="34" charset="-79"/>
            <a:cs typeface="Futura Medium" panose="020B0602020204020303" pitchFamily="34" charset="-79"/>
          </a:endParaRPr>
        </a:p>
      </dgm:t>
    </dgm:pt>
    <dgm:pt modelId="{F55DBF93-52FC-C747-97C2-9B8E27688435}" type="sibTrans" cxnId="{C6ADB52B-1C33-A540-8CFE-76B19EDE828D}">
      <dgm:prSet/>
      <dgm:spPr/>
      <dgm:t>
        <a:bodyPr/>
        <a:lstStyle/>
        <a:p>
          <a:endParaRPr lang="en-US" sz="4000" b="1">
            <a:solidFill>
              <a:schemeClr val="bg1"/>
            </a:solidFill>
            <a:latin typeface="Futura Medium" panose="020B0602020204020303" pitchFamily="34" charset="-79"/>
            <a:cs typeface="Futura Medium" panose="020B0602020204020303" pitchFamily="34" charset="-79"/>
          </a:endParaRPr>
        </a:p>
      </dgm:t>
    </dgm:pt>
    <dgm:pt modelId="{29D751C7-BAB3-C84F-936F-8A89D2BB3D18}">
      <dgm:prSet custT="1"/>
      <dgm:spPr>
        <a:solidFill>
          <a:schemeClr val="accent4">
            <a:hueOff val="5600509"/>
            <a:satOff val="-23301"/>
            <a:lumOff val="5490"/>
            <a:alpha val="67000"/>
          </a:schemeClr>
        </a:solidFill>
        <a:ln>
          <a:noFill/>
        </a:ln>
      </dgm:spPr>
      <dgm:t>
        <a:bodyPr/>
        <a:lstStyle/>
        <a:p>
          <a:pPr marL="0" lvl="0" indent="0" algn="ctr" defTabSz="844550">
            <a:lnSpc>
              <a:spcPct val="90000"/>
            </a:lnSpc>
            <a:spcBef>
              <a:spcPct val="0"/>
            </a:spcBef>
            <a:spcAft>
              <a:spcPct val="35000"/>
            </a:spcAft>
            <a:buFont typeface="Arial" panose="020B0604020202020204" pitchFamily="34" charset="0"/>
            <a:buNone/>
          </a:pPr>
          <a:r>
            <a:rPr lang="en-MY" sz="1600" b="1" i="0" kern="1200" dirty="0">
              <a:solidFill>
                <a:schemeClr val="bg1"/>
              </a:solidFill>
              <a:latin typeface="Futura Medium" panose="020B0602020204020303" pitchFamily="34" charset="-79"/>
              <a:ea typeface="+mn-ea"/>
              <a:cs typeface="Futura Medium" panose="020B0602020204020303" pitchFamily="34" charset="-79"/>
            </a:rPr>
            <a:t>National leadership</a:t>
          </a:r>
        </a:p>
      </dgm:t>
    </dgm:pt>
    <dgm:pt modelId="{84D3E6A0-DD35-E24F-A27E-79E22F5D47D6}" type="parTrans" cxnId="{5AA712C1-2EFC-CF49-82B8-99E766A60C20}">
      <dgm:prSet/>
      <dgm:spPr/>
      <dgm:t>
        <a:bodyPr/>
        <a:lstStyle/>
        <a:p>
          <a:endParaRPr lang="en-US" sz="4000" b="1">
            <a:solidFill>
              <a:schemeClr val="bg1"/>
            </a:solidFill>
            <a:latin typeface="Futura Medium" panose="020B0602020204020303" pitchFamily="34" charset="-79"/>
            <a:cs typeface="Futura Medium" panose="020B0602020204020303" pitchFamily="34" charset="-79"/>
          </a:endParaRPr>
        </a:p>
      </dgm:t>
    </dgm:pt>
    <dgm:pt modelId="{4447DEC1-9E06-BF46-8ED3-8BB07A8899E4}" type="sibTrans" cxnId="{5AA712C1-2EFC-CF49-82B8-99E766A60C20}">
      <dgm:prSet/>
      <dgm:spPr/>
      <dgm:t>
        <a:bodyPr/>
        <a:lstStyle/>
        <a:p>
          <a:endParaRPr lang="en-US" sz="4000" b="1">
            <a:solidFill>
              <a:schemeClr val="bg1"/>
            </a:solidFill>
            <a:latin typeface="Futura Medium" panose="020B0602020204020303" pitchFamily="34" charset="-79"/>
            <a:cs typeface="Futura Medium" panose="020B0602020204020303" pitchFamily="34" charset="-79"/>
          </a:endParaRPr>
        </a:p>
      </dgm:t>
    </dgm:pt>
    <dgm:pt modelId="{5181CA90-6631-B348-A9A6-9BB2C15CDC70}">
      <dgm:prSet phldrT="[Text]" custT="1"/>
      <dgm:spPr>
        <a:solidFill>
          <a:schemeClr val="accent4">
            <a:hueOff val="2800255"/>
            <a:satOff val="-11651"/>
            <a:lumOff val="2745"/>
            <a:alpha val="67000"/>
          </a:schemeClr>
        </a:solidFill>
        <a:ln>
          <a:noFill/>
        </a:ln>
      </dgm:spPr>
      <dgm:t>
        <a:bodyPr/>
        <a:lstStyle/>
        <a:p>
          <a:pPr marL="0" lvl="0" indent="0" algn="ctr" defTabSz="844550">
            <a:lnSpc>
              <a:spcPct val="90000"/>
            </a:lnSpc>
            <a:spcBef>
              <a:spcPct val="0"/>
            </a:spcBef>
            <a:spcAft>
              <a:spcPct val="35000"/>
            </a:spcAft>
            <a:buFont typeface="Arial" panose="020B0604020202020204" pitchFamily="34" charset="0"/>
            <a:buNone/>
          </a:pPr>
          <a:r>
            <a:rPr lang="en-US" sz="1400" b="1" i="0" kern="1200" dirty="0">
              <a:solidFill>
                <a:schemeClr val="bg1"/>
              </a:solidFill>
              <a:latin typeface="Futura Medium" panose="020B0602020204020303" pitchFamily="34" charset="-79"/>
              <a:ea typeface="+mn-ea"/>
              <a:cs typeface="Futura Medium" panose="020B0602020204020303" pitchFamily="34" charset="-79"/>
            </a:rPr>
            <a:t>Youth Programme team</a:t>
          </a:r>
        </a:p>
      </dgm:t>
    </dgm:pt>
    <dgm:pt modelId="{BEAB53B2-E555-0348-85FF-239473FC0273}" type="parTrans" cxnId="{F9FE430B-9CF4-7344-ADE5-CDF33D375847}">
      <dgm:prSet/>
      <dgm:spPr/>
      <dgm:t>
        <a:bodyPr/>
        <a:lstStyle/>
        <a:p>
          <a:endParaRPr lang="en-US" sz="3600" b="1">
            <a:solidFill>
              <a:schemeClr val="bg1"/>
            </a:solidFill>
            <a:latin typeface="Futura Medium" panose="020B0602020204020303" pitchFamily="34" charset="-79"/>
            <a:cs typeface="Futura Medium" panose="020B0602020204020303" pitchFamily="34" charset="-79"/>
          </a:endParaRPr>
        </a:p>
      </dgm:t>
    </dgm:pt>
    <dgm:pt modelId="{B2662B8D-9BC2-AB49-B822-798AA0CC45D9}" type="sibTrans" cxnId="{F9FE430B-9CF4-7344-ADE5-CDF33D375847}">
      <dgm:prSet/>
      <dgm:spPr/>
      <dgm:t>
        <a:bodyPr/>
        <a:lstStyle/>
        <a:p>
          <a:endParaRPr lang="en-US" sz="3600" b="1">
            <a:solidFill>
              <a:schemeClr val="bg1"/>
            </a:solidFill>
            <a:latin typeface="Futura Medium" panose="020B0602020204020303" pitchFamily="34" charset="-79"/>
            <a:cs typeface="Futura Medium" panose="020B0602020204020303" pitchFamily="34" charset="-79"/>
          </a:endParaRPr>
        </a:p>
      </dgm:t>
    </dgm:pt>
    <dgm:pt modelId="{892BB703-9059-FB43-9B7B-C0F719E9DA7A}">
      <dgm:prSet phldrT="[Text]" custT="1"/>
      <dgm:spPr>
        <a:solidFill>
          <a:schemeClr val="accent4">
            <a:hueOff val="4200382"/>
            <a:satOff val="-17476"/>
            <a:lumOff val="4118"/>
            <a:alpha val="67000"/>
          </a:schemeClr>
        </a:solidFill>
        <a:ln>
          <a:noFill/>
        </a:ln>
      </dgm:spPr>
      <dgm:t>
        <a:bodyPr/>
        <a:lstStyle/>
        <a:p>
          <a:r>
            <a:rPr lang="en-US" sz="1900" b="1" i="0" kern="1200" dirty="0">
              <a:solidFill>
                <a:schemeClr val="bg1"/>
              </a:solidFill>
              <a:latin typeface="Futura Medium" panose="020B0602020204020303" pitchFamily="34" charset="-79"/>
              <a:ea typeface="+mn-ea"/>
              <a:cs typeface="Futura Medium" panose="020B0602020204020303" pitchFamily="34" charset="-79"/>
            </a:rPr>
            <a:t>Scout leaders </a:t>
          </a:r>
        </a:p>
      </dgm:t>
    </dgm:pt>
    <dgm:pt modelId="{57956662-A5BA-BE48-9CEA-8AA4DBEFF9D7}" type="sibTrans" cxnId="{A0DCBB4C-6CC4-2545-83F5-3E355CF35C23}">
      <dgm:prSet/>
      <dgm:spPr/>
      <dgm:t>
        <a:bodyPr/>
        <a:lstStyle/>
        <a:p>
          <a:endParaRPr lang="en-US" sz="1600" b="1">
            <a:solidFill>
              <a:schemeClr val="bg1"/>
            </a:solidFill>
            <a:latin typeface="Futura Medium" panose="020B0602020204020303" pitchFamily="34" charset="-79"/>
            <a:cs typeface="Futura Medium" panose="020B0602020204020303" pitchFamily="34" charset="-79"/>
          </a:endParaRPr>
        </a:p>
      </dgm:t>
    </dgm:pt>
    <dgm:pt modelId="{F60520BF-D4CC-B643-87C8-A0C03193C086}" type="parTrans" cxnId="{A0DCBB4C-6CC4-2545-83F5-3E355CF35C23}">
      <dgm:prSet/>
      <dgm:spPr/>
      <dgm:t>
        <a:bodyPr/>
        <a:lstStyle/>
        <a:p>
          <a:endParaRPr lang="en-US" sz="1600" b="1">
            <a:solidFill>
              <a:schemeClr val="bg1"/>
            </a:solidFill>
            <a:latin typeface="Futura Medium" panose="020B0602020204020303" pitchFamily="34" charset="-79"/>
            <a:cs typeface="Futura Medium" panose="020B0602020204020303" pitchFamily="34" charset="-79"/>
          </a:endParaRPr>
        </a:p>
      </dgm:t>
    </dgm:pt>
    <dgm:pt modelId="{5CE9D407-C0C4-794A-9B24-C117685114A8}">
      <dgm:prSet phldrT="[Text]" custT="1"/>
      <dgm:spPr>
        <a:solidFill>
          <a:schemeClr val="accent4">
            <a:hueOff val="7000636"/>
            <a:satOff val="-29126"/>
            <a:lumOff val="6863"/>
            <a:alpha val="67000"/>
          </a:schemeClr>
        </a:solidFill>
        <a:ln>
          <a:noFill/>
        </a:ln>
      </dgm:spPr>
      <dgm:t>
        <a:bodyPr/>
        <a:lstStyle/>
        <a:p>
          <a:r>
            <a:rPr lang="en-US" sz="1900" b="1" i="0" kern="1200">
              <a:solidFill>
                <a:schemeClr val="bg1"/>
              </a:solidFill>
              <a:latin typeface="Futura Medium" panose="020B0602020204020303" pitchFamily="34" charset="-79"/>
              <a:ea typeface="+mn-ea"/>
              <a:cs typeface="Futura Medium" panose="020B0602020204020303" pitchFamily="34" charset="-79"/>
            </a:rPr>
            <a:t>Adults in Scouting </a:t>
          </a:r>
          <a:endParaRPr lang="en-MY" sz="1900" b="1" i="0" kern="1200" dirty="0">
            <a:solidFill>
              <a:schemeClr val="bg1"/>
            </a:solidFill>
            <a:latin typeface="Futura Medium" panose="020B0602020204020303" pitchFamily="34" charset="-79"/>
            <a:ea typeface="+mn-ea"/>
            <a:cs typeface="Futura Medium" panose="020B0602020204020303" pitchFamily="34" charset="-79"/>
          </a:endParaRPr>
        </a:p>
      </dgm:t>
    </dgm:pt>
    <dgm:pt modelId="{899DC609-E9F0-E842-B261-10259B04CA05}" type="parTrans" cxnId="{8FFF51A7-1D74-1840-9E2A-05A540F7D90A}">
      <dgm:prSet/>
      <dgm:spPr/>
      <dgm:t>
        <a:bodyPr/>
        <a:lstStyle/>
        <a:p>
          <a:endParaRPr lang="en-US" sz="1100" b="1">
            <a:solidFill>
              <a:schemeClr val="bg1"/>
            </a:solidFill>
            <a:latin typeface="Futura Medium" panose="020B0602020204020303" pitchFamily="34" charset="-79"/>
            <a:cs typeface="Futura Medium" panose="020B0602020204020303" pitchFamily="34" charset="-79"/>
          </a:endParaRPr>
        </a:p>
      </dgm:t>
    </dgm:pt>
    <dgm:pt modelId="{CD86CE45-08DF-E243-846A-50E3D14946BD}" type="sibTrans" cxnId="{8FFF51A7-1D74-1840-9E2A-05A540F7D90A}">
      <dgm:prSet/>
      <dgm:spPr/>
      <dgm:t>
        <a:bodyPr/>
        <a:lstStyle/>
        <a:p>
          <a:endParaRPr lang="en-US" sz="1100" b="1">
            <a:solidFill>
              <a:schemeClr val="bg1"/>
            </a:solidFill>
            <a:latin typeface="Futura Medium" panose="020B0602020204020303" pitchFamily="34" charset="-79"/>
            <a:cs typeface="Futura Medium" panose="020B0602020204020303" pitchFamily="34" charset="-79"/>
          </a:endParaRPr>
        </a:p>
      </dgm:t>
    </dgm:pt>
    <dgm:pt modelId="{E29F974F-6531-F64E-8E87-E1723B7403D8}">
      <dgm:prSet phldrT="[Text]" custT="1"/>
      <dgm:spPr>
        <a:solidFill>
          <a:schemeClr val="accent4">
            <a:hueOff val="8400764"/>
            <a:satOff val="-34952"/>
            <a:lumOff val="8235"/>
            <a:alpha val="67000"/>
          </a:schemeClr>
        </a:solidFill>
        <a:ln>
          <a:noFill/>
        </a:ln>
      </dgm:spPr>
      <dgm:t>
        <a:bodyPr/>
        <a:lstStyle/>
        <a:p>
          <a:pPr>
            <a:buFont typeface="Arial" panose="020B0604020202020204" pitchFamily="34" charset="0"/>
            <a:buChar char="•"/>
          </a:pPr>
          <a:r>
            <a:rPr lang="en-US" sz="1100" b="1" dirty="0">
              <a:solidFill>
                <a:schemeClr val="bg1"/>
              </a:solidFill>
              <a:latin typeface="Futura Medium" panose="020B0602020204020303" pitchFamily="34" charset="-79"/>
              <a:cs typeface="Futura Medium" panose="020B0602020204020303" pitchFamily="34" charset="-79"/>
            </a:rPr>
            <a:t>Communications </a:t>
          </a:r>
          <a:r>
            <a:rPr lang="en-US" sz="1800" b="1" dirty="0">
              <a:solidFill>
                <a:schemeClr val="bg1"/>
              </a:solidFill>
              <a:latin typeface="Futura Medium" panose="020B0602020204020303" pitchFamily="34" charset="-79"/>
              <a:cs typeface="Futura Medium" panose="020B0602020204020303" pitchFamily="34" charset="-79"/>
            </a:rPr>
            <a:t>team</a:t>
          </a:r>
          <a:endParaRPr lang="en-US" sz="1100" b="1" dirty="0">
            <a:solidFill>
              <a:schemeClr val="bg1"/>
            </a:solidFill>
            <a:latin typeface="Futura Medium" panose="020B0602020204020303" pitchFamily="34" charset="-79"/>
            <a:cs typeface="Futura Medium" panose="020B0602020204020303" pitchFamily="34" charset="-79"/>
          </a:endParaRPr>
        </a:p>
      </dgm:t>
    </dgm:pt>
    <dgm:pt modelId="{3C40002A-6638-2245-9CB8-26B6C287ACD0}" type="parTrans" cxnId="{1C527081-36A2-C140-B275-7503305D16E5}">
      <dgm:prSet/>
      <dgm:spPr/>
      <dgm:t>
        <a:bodyPr/>
        <a:lstStyle/>
        <a:p>
          <a:endParaRPr lang="en-US" b="1">
            <a:solidFill>
              <a:schemeClr val="bg1"/>
            </a:solidFill>
            <a:latin typeface="Futura Medium" panose="020B0602020204020303" pitchFamily="34" charset="-79"/>
            <a:cs typeface="Futura Medium" panose="020B0602020204020303" pitchFamily="34" charset="-79"/>
          </a:endParaRPr>
        </a:p>
      </dgm:t>
    </dgm:pt>
    <dgm:pt modelId="{61C6C0CA-E1AA-3B4E-86D7-CDB1161BB239}" type="sibTrans" cxnId="{1C527081-36A2-C140-B275-7503305D16E5}">
      <dgm:prSet/>
      <dgm:spPr/>
      <dgm:t>
        <a:bodyPr/>
        <a:lstStyle/>
        <a:p>
          <a:endParaRPr lang="en-US" b="1">
            <a:solidFill>
              <a:schemeClr val="bg1"/>
            </a:solidFill>
            <a:latin typeface="Futura Medium" panose="020B0602020204020303" pitchFamily="34" charset="-79"/>
            <a:cs typeface="Futura Medium" panose="020B0602020204020303" pitchFamily="34" charset="-79"/>
          </a:endParaRPr>
        </a:p>
      </dgm:t>
    </dgm:pt>
    <dgm:pt modelId="{48EB0297-311F-3B41-8B62-BD6768C8F06C}">
      <dgm:prSet phldrT="[Text]" custT="1"/>
      <dgm:spPr>
        <a:solidFill>
          <a:schemeClr val="accent4">
            <a:hueOff val="9800891"/>
            <a:satOff val="-40777"/>
            <a:lumOff val="9608"/>
            <a:alpha val="67000"/>
          </a:schemeClr>
        </a:solidFill>
        <a:ln>
          <a:noFill/>
        </a:ln>
      </dgm:spPr>
      <dgm:t>
        <a:bodyPr/>
        <a:lstStyle/>
        <a:p>
          <a:pPr>
            <a:buFont typeface="Arial" panose="020B0604020202020204" pitchFamily="34" charset="0"/>
            <a:buChar char="•"/>
          </a:pPr>
          <a:r>
            <a:rPr lang="en-US" sz="1600" b="1" dirty="0">
              <a:solidFill>
                <a:schemeClr val="bg1"/>
              </a:solidFill>
              <a:latin typeface="Futura Medium" panose="020B0602020204020303" pitchFamily="34" charset="-79"/>
              <a:cs typeface="Futura Medium" panose="020B0602020204020303" pitchFamily="34" charset="-79"/>
            </a:rPr>
            <a:t>Partners and other relevant actors</a:t>
          </a:r>
        </a:p>
      </dgm:t>
    </dgm:pt>
    <dgm:pt modelId="{999A36E6-1890-394B-86ED-359E9179A82C}" type="parTrans" cxnId="{ED02E761-8A3A-2546-976C-0E1374D12C7B}">
      <dgm:prSet/>
      <dgm:spPr/>
      <dgm:t>
        <a:bodyPr/>
        <a:lstStyle/>
        <a:p>
          <a:endParaRPr lang="en-US" b="1">
            <a:solidFill>
              <a:schemeClr val="bg1"/>
            </a:solidFill>
            <a:latin typeface="Futura Medium" panose="020B0602020204020303" pitchFamily="34" charset="-79"/>
            <a:cs typeface="Futura Medium" panose="020B0602020204020303" pitchFamily="34" charset="-79"/>
          </a:endParaRPr>
        </a:p>
      </dgm:t>
    </dgm:pt>
    <dgm:pt modelId="{6AABD299-7FD0-684B-B2B6-8C65B7460F03}" type="sibTrans" cxnId="{ED02E761-8A3A-2546-976C-0E1374D12C7B}">
      <dgm:prSet/>
      <dgm:spPr/>
      <dgm:t>
        <a:bodyPr/>
        <a:lstStyle/>
        <a:p>
          <a:endParaRPr lang="en-US" b="1">
            <a:solidFill>
              <a:schemeClr val="bg1"/>
            </a:solidFill>
            <a:latin typeface="Futura Medium" panose="020B0602020204020303" pitchFamily="34" charset="-79"/>
            <a:cs typeface="Futura Medium" panose="020B0602020204020303" pitchFamily="34" charset="-79"/>
          </a:endParaRPr>
        </a:p>
      </dgm:t>
    </dgm:pt>
    <dgm:pt modelId="{3F2359D0-64D0-9943-B942-F77C975554B6}">
      <dgm:prSet phldrT="[Text]" custT="1"/>
      <dgm:spPr>
        <a:solidFill>
          <a:schemeClr val="accent4">
            <a:hueOff val="1400127"/>
            <a:satOff val="-5825"/>
            <a:lumOff val="1373"/>
            <a:alpha val="67000"/>
          </a:schemeClr>
        </a:solidFill>
        <a:ln>
          <a:noFill/>
        </a:ln>
      </dgm:spPr>
      <dgm:t>
        <a:bodyPr/>
        <a:lstStyle/>
        <a:p>
          <a:pPr>
            <a:buFont typeface="Arial" panose="020B0604020202020204" pitchFamily="34" charset="0"/>
            <a:buChar char="•"/>
          </a:pPr>
          <a:r>
            <a:rPr lang="en-US" sz="1900" b="1" i="0" kern="1200" dirty="0">
              <a:solidFill>
                <a:schemeClr val="bg1"/>
              </a:solidFill>
              <a:latin typeface="Futura Medium" panose="020B0602020204020303" pitchFamily="34" charset="-79"/>
              <a:ea typeface="+mn-ea"/>
              <a:cs typeface="Futura Medium" panose="020B0602020204020303" pitchFamily="34" charset="-79"/>
            </a:rPr>
            <a:t>Young people</a:t>
          </a:r>
        </a:p>
      </dgm:t>
    </dgm:pt>
    <dgm:pt modelId="{0B68B069-AF60-7847-B4B2-D5DD978181D7}" type="parTrans" cxnId="{D437270C-1305-9247-BAFF-15769639BD0E}">
      <dgm:prSet/>
      <dgm:spPr/>
      <dgm:t>
        <a:bodyPr/>
        <a:lstStyle/>
        <a:p>
          <a:endParaRPr lang="en-US" b="1">
            <a:solidFill>
              <a:schemeClr val="bg1"/>
            </a:solidFill>
            <a:latin typeface="Futura Medium" panose="020B0602020204020303" pitchFamily="34" charset="-79"/>
            <a:cs typeface="Futura Medium" panose="020B0602020204020303" pitchFamily="34" charset="-79"/>
          </a:endParaRPr>
        </a:p>
      </dgm:t>
    </dgm:pt>
    <dgm:pt modelId="{5B86B89B-0440-0648-97B8-E057376185A2}" type="sibTrans" cxnId="{D437270C-1305-9247-BAFF-15769639BD0E}">
      <dgm:prSet/>
      <dgm:spPr/>
      <dgm:t>
        <a:bodyPr/>
        <a:lstStyle/>
        <a:p>
          <a:endParaRPr lang="en-US" b="1">
            <a:solidFill>
              <a:schemeClr val="bg1"/>
            </a:solidFill>
            <a:latin typeface="Futura Medium" panose="020B0602020204020303" pitchFamily="34" charset="-79"/>
            <a:cs typeface="Futura Medium" panose="020B0602020204020303" pitchFamily="34" charset="-79"/>
          </a:endParaRPr>
        </a:p>
      </dgm:t>
    </dgm:pt>
    <dgm:pt modelId="{81C59C18-BC0B-0F4E-86FF-9429F4EA46F3}" type="pres">
      <dgm:prSet presAssocID="{82B2E9DE-52E3-A140-B5B4-4C94F885E571}" presName="composite" presStyleCnt="0">
        <dgm:presLayoutVars>
          <dgm:chMax val="1"/>
          <dgm:dir/>
          <dgm:resizeHandles val="exact"/>
        </dgm:presLayoutVars>
      </dgm:prSet>
      <dgm:spPr/>
    </dgm:pt>
    <dgm:pt modelId="{C09A9073-0763-9A44-91C8-4BB687D996A3}" type="pres">
      <dgm:prSet presAssocID="{82B2E9DE-52E3-A140-B5B4-4C94F885E571}" presName="radial" presStyleCnt="0">
        <dgm:presLayoutVars>
          <dgm:animLvl val="ctr"/>
        </dgm:presLayoutVars>
      </dgm:prSet>
      <dgm:spPr/>
    </dgm:pt>
    <dgm:pt modelId="{9BF79477-92B1-1A4E-B773-BDF1C9CEAA83}" type="pres">
      <dgm:prSet presAssocID="{7774CA48-3712-A04F-8E4D-A9C918B33B0C}" presName="centerShape" presStyleLbl="vennNode1" presStyleIdx="0" presStyleCnt="8"/>
      <dgm:spPr/>
    </dgm:pt>
    <dgm:pt modelId="{33035DEF-7474-BF46-AABA-47D47522839B}" type="pres">
      <dgm:prSet presAssocID="{3F2359D0-64D0-9943-B942-F77C975554B6}" presName="node" presStyleLbl="vennNode1" presStyleIdx="1" presStyleCnt="8">
        <dgm:presLayoutVars>
          <dgm:bulletEnabled val="1"/>
        </dgm:presLayoutVars>
      </dgm:prSet>
      <dgm:spPr/>
    </dgm:pt>
    <dgm:pt modelId="{2D103DBA-DA50-4B47-B82E-6B6F01809744}" type="pres">
      <dgm:prSet presAssocID="{5181CA90-6631-B348-A9A6-9BB2C15CDC70}" presName="node" presStyleLbl="vennNode1" presStyleIdx="2" presStyleCnt="8">
        <dgm:presLayoutVars>
          <dgm:bulletEnabled val="1"/>
        </dgm:presLayoutVars>
      </dgm:prSet>
      <dgm:spPr/>
    </dgm:pt>
    <dgm:pt modelId="{97F68241-3FAB-6E4F-AFA6-1523BB7EA112}" type="pres">
      <dgm:prSet presAssocID="{892BB703-9059-FB43-9B7B-C0F719E9DA7A}" presName="node" presStyleLbl="vennNode1" presStyleIdx="3" presStyleCnt="8">
        <dgm:presLayoutVars>
          <dgm:bulletEnabled val="1"/>
        </dgm:presLayoutVars>
      </dgm:prSet>
      <dgm:spPr/>
    </dgm:pt>
    <dgm:pt modelId="{8E87F6FF-3974-794F-AFA1-52C77E7BFA12}" type="pres">
      <dgm:prSet presAssocID="{29D751C7-BAB3-C84F-936F-8A89D2BB3D18}" presName="node" presStyleLbl="vennNode1" presStyleIdx="4" presStyleCnt="8">
        <dgm:presLayoutVars>
          <dgm:bulletEnabled val="1"/>
        </dgm:presLayoutVars>
      </dgm:prSet>
      <dgm:spPr/>
    </dgm:pt>
    <dgm:pt modelId="{5FF7F0B6-01EF-E44B-AF75-2DABF587426E}" type="pres">
      <dgm:prSet presAssocID="{5CE9D407-C0C4-794A-9B24-C117685114A8}" presName="node" presStyleLbl="vennNode1" presStyleIdx="5" presStyleCnt="8">
        <dgm:presLayoutVars>
          <dgm:bulletEnabled val="1"/>
        </dgm:presLayoutVars>
      </dgm:prSet>
      <dgm:spPr/>
    </dgm:pt>
    <dgm:pt modelId="{23D7B45D-F3DB-BD4E-8CF6-E4C89B0694B9}" type="pres">
      <dgm:prSet presAssocID="{E29F974F-6531-F64E-8E87-E1723B7403D8}" presName="node" presStyleLbl="vennNode1" presStyleIdx="6" presStyleCnt="8">
        <dgm:presLayoutVars>
          <dgm:bulletEnabled val="1"/>
        </dgm:presLayoutVars>
      </dgm:prSet>
      <dgm:spPr/>
    </dgm:pt>
    <dgm:pt modelId="{5AF805D3-53E7-B948-AD7F-3565CD4038EB}" type="pres">
      <dgm:prSet presAssocID="{48EB0297-311F-3B41-8B62-BD6768C8F06C}" presName="node" presStyleLbl="vennNode1" presStyleIdx="7" presStyleCnt="8">
        <dgm:presLayoutVars>
          <dgm:bulletEnabled val="1"/>
        </dgm:presLayoutVars>
      </dgm:prSet>
      <dgm:spPr/>
    </dgm:pt>
  </dgm:ptLst>
  <dgm:cxnLst>
    <dgm:cxn modelId="{D2772B03-88ED-3440-8070-D6BFCB145EE5}" type="presOf" srcId="{29D751C7-BAB3-C84F-936F-8A89D2BB3D18}" destId="{8E87F6FF-3974-794F-AFA1-52C77E7BFA12}" srcOrd="0" destOrd="0" presId="urn:microsoft.com/office/officeart/2005/8/layout/radial3"/>
    <dgm:cxn modelId="{F9FE430B-9CF4-7344-ADE5-CDF33D375847}" srcId="{7774CA48-3712-A04F-8E4D-A9C918B33B0C}" destId="{5181CA90-6631-B348-A9A6-9BB2C15CDC70}" srcOrd="1" destOrd="0" parTransId="{BEAB53B2-E555-0348-85FF-239473FC0273}" sibTransId="{B2662B8D-9BC2-AB49-B822-798AA0CC45D9}"/>
    <dgm:cxn modelId="{D437270C-1305-9247-BAFF-15769639BD0E}" srcId="{7774CA48-3712-A04F-8E4D-A9C918B33B0C}" destId="{3F2359D0-64D0-9943-B942-F77C975554B6}" srcOrd="0" destOrd="0" parTransId="{0B68B069-AF60-7847-B4B2-D5DD978181D7}" sibTransId="{5B86B89B-0440-0648-97B8-E057376185A2}"/>
    <dgm:cxn modelId="{854B7F28-BA51-1E48-B2AF-77906790979B}" type="presOf" srcId="{82B2E9DE-52E3-A140-B5B4-4C94F885E571}" destId="{81C59C18-BC0B-0F4E-86FF-9429F4EA46F3}" srcOrd="0" destOrd="0" presId="urn:microsoft.com/office/officeart/2005/8/layout/radial3"/>
    <dgm:cxn modelId="{C6ADB52B-1C33-A540-8CFE-76B19EDE828D}" srcId="{82B2E9DE-52E3-A140-B5B4-4C94F885E571}" destId="{7774CA48-3712-A04F-8E4D-A9C918B33B0C}" srcOrd="0" destOrd="0" parTransId="{ED51B535-B101-EB4E-8AFC-323163B43392}" sibTransId="{F55DBF93-52FC-C747-97C2-9B8E27688435}"/>
    <dgm:cxn modelId="{A0DCBB4C-6CC4-2545-83F5-3E355CF35C23}" srcId="{7774CA48-3712-A04F-8E4D-A9C918B33B0C}" destId="{892BB703-9059-FB43-9B7B-C0F719E9DA7A}" srcOrd="2" destOrd="0" parTransId="{F60520BF-D4CC-B643-87C8-A0C03193C086}" sibTransId="{57956662-A5BA-BE48-9CEA-8AA4DBEFF9D7}"/>
    <dgm:cxn modelId="{BB5E0256-5B3B-6740-88ED-C2C829D920F7}" type="presOf" srcId="{E29F974F-6531-F64E-8E87-E1723B7403D8}" destId="{23D7B45D-F3DB-BD4E-8CF6-E4C89B0694B9}" srcOrd="0" destOrd="0" presId="urn:microsoft.com/office/officeart/2005/8/layout/radial3"/>
    <dgm:cxn modelId="{ED02E761-8A3A-2546-976C-0E1374D12C7B}" srcId="{7774CA48-3712-A04F-8E4D-A9C918B33B0C}" destId="{48EB0297-311F-3B41-8B62-BD6768C8F06C}" srcOrd="6" destOrd="0" parTransId="{999A36E6-1890-394B-86ED-359E9179A82C}" sibTransId="{6AABD299-7FD0-684B-B2B6-8C65B7460F03}"/>
    <dgm:cxn modelId="{1C527081-36A2-C140-B275-7503305D16E5}" srcId="{7774CA48-3712-A04F-8E4D-A9C918B33B0C}" destId="{E29F974F-6531-F64E-8E87-E1723B7403D8}" srcOrd="5" destOrd="0" parTransId="{3C40002A-6638-2245-9CB8-26B6C287ACD0}" sibTransId="{61C6C0CA-E1AA-3B4E-86D7-CDB1161BB239}"/>
    <dgm:cxn modelId="{FA224182-B5AB-AD40-8ABB-9D165179C054}" type="presOf" srcId="{7774CA48-3712-A04F-8E4D-A9C918B33B0C}" destId="{9BF79477-92B1-1A4E-B773-BDF1C9CEAA83}" srcOrd="0" destOrd="0" presId="urn:microsoft.com/office/officeart/2005/8/layout/radial3"/>
    <dgm:cxn modelId="{812DB48C-ED0C-6346-9E71-217D3FCEF231}" type="presOf" srcId="{3F2359D0-64D0-9943-B942-F77C975554B6}" destId="{33035DEF-7474-BF46-AABA-47D47522839B}" srcOrd="0" destOrd="0" presId="urn:microsoft.com/office/officeart/2005/8/layout/radial3"/>
    <dgm:cxn modelId="{FA1F129C-5C38-254A-8485-479536BF7D59}" type="presOf" srcId="{892BB703-9059-FB43-9B7B-C0F719E9DA7A}" destId="{97F68241-3FAB-6E4F-AFA6-1523BB7EA112}" srcOrd="0" destOrd="0" presId="urn:microsoft.com/office/officeart/2005/8/layout/radial3"/>
    <dgm:cxn modelId="{8FFF51A7-1D74-1840-9E2A-05A540F7D90A}" srcId="{7774CA48-3712-A04F-8E4D-A9C918B33B0C}" destId="{5CE9D407-C0C4-794A-9B24-C117685114A8}" srcOrd="4" destOrd="0" parTransId="{899DC609-E9F0-E842-B261-10259B04CA05}" sibTransId="{CD86CE45-08DF-E243-846A-50E3D14946BD}"/>
    <dgm:cxn modelId="{5AA712C1-2EFC-CF49-82B8-99E766A60C20}" srcId="{7774CA48-3712-A04F-8E4D-A9C918B33B0C}" destId="{29D751C7-BAB3-C84F-936F-8A89D2BB3D18}" srcOrd="3" destOrd="0" parTransId="{84D3E6A0-DD35-E24F-A27E-79E22F5D47D6}" sibTransId="{4447DEC1-9E06-BF46-8ED3-8BB07A8899E4}"/>
    <dgm:cxn modelId="{CD8233C2-ABDA-7545-BDD2-4369B23B04C3}" type="presOf" srcId="{5CE9D407-C0C4-794A-9B24-C117685114A8}" destId="{5FF7F0B6-01EF-E44B-AF75-2DABF587426E}" srcOrd="0" destOrd="0" presId="urn:microsoft.com/office/officeart/2005/8/layout/radial3"/>
    <dgm:cxn modelId="{8598B5D3-332E-834C-B635-FC2B5BB0807C}" type="presOf" srcId="{5181CA90-6631-B348-A9A6-9BB2C15CDC70}" destId="{2D103DBA-DA50-4B47-B82E-6B6F01809744}" srcOrd="0" destOrd="0" presId="urn:microsoft.com/office/officeart/2005/8/layout/radial3"/>
    <dgm:cxn modelId="{ACEEE8E3-63DC-BB4D-9031-557E94371960}" type="presOf" srcId="{48EB0297-311F-3B41-8B62-BD6768C8F06C}" destId="{5AF805D3-53E7-B948-AD7F-3565CD4038EB}" srcOrd="0" destOrd="0" presId="urn:microsoft.com/office/officeart/2005/8/layout/radial3"/>
    <dgm:cxn modelId="{5135CD7C-74EB-574D-AA72-686C38FB1B7C}" type="presParOf" srcId="{81C59C18-BC0B-0F4E-86FF-9429F4EA46F3}" destId="{C09A9073-0763-9A44-91C8-4BB687D996A3}" srcOrd="0" destOrd="0" presId="urn:microsoft.com/office/officeart/2005/8/layout/radial3"/>
    <dgm:cxn modelId="{3DE1F5DC-0972-3345-9765-E6B412CEAF9B}" type="presParOf" srcId="{C09A9073-0763-9A44-91C8-4BB687D996A3}" destId="{9BF79477-92B1-1A4E-B773-BDF1C9CEAA83}" srcOrd="0" destOrd="0" presId="urn:microsoft.com/office/officeart/2005/8/layout/radial3"/>
    <dgm:cxn modelId="{DDA7BAD1-8035-914A-8747-35A3DA585597}" type="presParOf" srcId="{C09A9073-0763-9A44-91C8-4BB687D996A3}" destId="{33035DEF-7474-BF46-AABA-47D47522839B}" srcOrd="1" destOrd="0" presId="urn:microsoft.com/office/officeart/2005/8/layout/radial3"/>
    <dgm:cxn modelId="{E5E7A3C2-5446-8D48-A770-81F4C495B759}" type="presParOf" srcId="{C09A9073-0763-9A44-91C8-4BB687D996A3}" destId="{2D103DBA-DA50-4B47-B82E-6B6F01809744}" srcOrd="2" destOrd="0" presId="urn:microsoft.com/office/officeart/2005/8/layout/radial3"/>
    <dgm:cxn modelId="{683C22FB-5F25-A74B-85A7-7C197F4B61E3}" type="presParOf" srcId="{C09A9073-0763-9A44-91C8-4BB687D996A3}" destId="{97F68241-3FAB-6E4F-AFA6-1523BB7EA112}" srcOrd="3" destOrd="0" presId="urn:microsoft.com/office/officeart/2005/8/layout/radial3"/>
    <dgm:cxn modelId="{094801C1-E39B-D740-851E-FED889E9B277}" type="presParOf" srcId="{C09A9073-0763-9A44-91C8-4BB687D996A3}" destId="{8E87F6FF-3974-794F-AFA1-52C77E7BFA12}" srcOrd="4" destOrd="0" presId="urn:microsoft.com/office/officeart/2005/8/layout/radial3"/>
    <dgm:cxn modelId="{EF1E0DEE-7C1D-5D4E-9041-C8E5575061F7}" type="presParOf" srcId="{C09A9073-0763-9A44-91C8-4BB687D996A3}" destId="{5FF7F0B6-01EF-E44B-AF75-2DABF587426E}" srcOrd="5" destOrd="0" presId="urn:microsoft.com/office/officeart/2005/8/layout/radial3"/>
    <dgm:cxn modelId="{053F03BA-5841-2847-A59D-DF75B03A435E}" type="presParOf" srcId="{C09A9073-0763-9A44-91C8-4BB687D996A3}" destId="{23D7B45D-F3DB-BD4E-8CF6-E4C89B0694B9}" srcOrd="6" destOrd="0" presId="urn:microsoft.com/office/officeart/2005/8/layout/radial3"/>
    <dgm:cxn modelId="{81254BC9-B2A2-6944-98B6-BD5F7CFDE031}" type="presParOf" srcId="{C09A9073-0763-9A44-91C8-4BB687D996A3}" destId="{5AF805D3-53E7-B948-AD7F-3565CD4038EB}" srcOrd="7" destOrd="0" presId="urn:microsoft.com/office/officeart/2005/8/layout/radial3"/>
  </dgm:cxnLst>
  <dgm:bg/>
  <dgm:whole>
    <a:ln>
      <a:noFill/>
    </a:ln>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35EEFE2-7BD7-824D-91F4-57AF99F49D5F}">
      <dsp:nvSpPr>
        <dsp:cNvPr id="0" name=""/>
        <dsp:cNvSpPr/>
      </dsp:nvSpPr>
      <dsp:spPr>
        <a:xfrm rot="10800000">
          <a:off x="1419855" y="1"/>
          <a:ext cx="5074935" cy="555141"/>
        </a:xfrm>
        <a:prstGeom prst="homePlate">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4802" tIns="68580" rIns="128016" bIns="68580" numCol="1" spcCol="1270" anchor="ctr" anchorCtr="0">
          <a:noAutofit/>
        </a:bodyPr>
        <a:lstStyle/>
        <a:p>
          <a:pPr marL="0" lvl="0" indent="0" algn="ctr" defTabSz="800100">
            <a:lnSpc>
              <a:spcPct val="100000"/>
            </a:lnSpc>
            <a:spcBef>
              <a:spcPct val="0"/>
            </a:spcBef>
            <a:spcAft>
              <a:spcPct val="35000"/>
            </a:spcAft>
            <a:buNone/>
          </a:pPr>
          <a:r>
            <a:rPr lang="en-US" sz="1800" b="1" kern="1200" dirty="0"/>
            <a:t>Can solve complex problems</a:t>
          </a:r>
          <a:endParaRPr lang="en-US" sz="1800" kern="1200" dirty="0"/>
        </a:p>
      </dsp:txBody>
      <dsp:txXfrm rot="10800000">
        <a:off x="1558640" y="1"/>
        <a:ext cx="4936150" cy="555141"/>
      </dsp:txXfrm>
    </dsp:sp>
    <dsp:sp modelId="{5F77FDEF-9717-454A-8182-BB77BA23E3B1}">
      <dsp:nvSpPr>
        <dsp:cNvPr id="0" name=""/>
        <dsp:cNvSpPr/>
      </dsp:nvSpPr>
      <dsp:spPr>
        <a:xfrm>
          <a:off x="1131567" y="3098"/>
          <a:ext cx="555141" cy="555141"/>
        </a:xfrm>
        <a:prstGeom prst="ellipse">
          <a:avLst/>
        </a:prstGeom>
        <a:blipFill>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409BDDD-F6C3-1A4C-9F12-ABC8208E624F}">
      <dsp:nvSpPr>
        <dsp:cNvPr id="0" name=""/>
        <dsp:cNvSpPr/>
      </dsp:nvSpPr>
      <dsp:spPr>
        <a:xfrm rot="10800000">
          <a:off x="1417672" y="723954"/>
          <a:ext cx="5077372" cy="555141"/>
        </a:xfrm>
        <a:prstGeom prst="homePlate">
          <a:avLst/>
        </a:prstGeom>
        <a:solidFill>
          <a:schemeClr val="accent5">
            <a:hueOff val="-965506"/>
            <a:satOff val="-2488"/>
            <a:lumOff val="-168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4802" tIns="68580" rIns="128016" bIns="68580" numCol="1" spcCol="1270" anchor="ctr" anchorCtr="0">
          <a:noAutofit/>
        </a:bodyPr>
        <a:lstStyle/>
        <a:p>
          <a:pPr marL="0" lvl="0" indent="0" algn="ctr" defTabSz="800100">
            <a:lnSpc>
              <a:spcPct val="100000"/>
            </a:lnSpc>
            <a:spcBef>
              <a:spcPct val="0"/>
            </a:spcBef>
            <a:spcAft>
              <a:spcPct val="35000"/>
            </a:spcAft>
            <a:buNone/>
          </a:pPr>
          <a:r>
            <a:rPr lang="en-US" sz="1800" b="1" kern="1200" dirty="0"/>
            <a:t>Can strategically develop </a:t>
          </a:r>
          <a:r>
            <a:rPr lang="en-US" sz="1800" b="1" kern="1200"/>
            <a:t>and implement </a:t>
          </a:r>
          <a:r>
            <a:rPr lang="en-US" sz="1800" b="1" kern="1200" dirty="0"/>
            <a:t>innovative actions </a:t>
          </a:r>
          <a:endParaRPr lang="en-US" sz="1800" kern="1200" dirty="0"/>
        </a:p>
      </dsp:txBody>
      <dsp:txXfrm rot="10800000">
        <a:off x="1556457" y="723954"/>
        <a:ext cx="4938587" cy="555141"/>
      </dsp:txXfrm>
    </dsp:sp>
    <dsp:sp modelId="{FB29DBE8-1B43-9B49-903C-9AF902B1CF96}">
      <dsp:nvSpPr>
        <dsp:cNvPr id="0" name=""/>
        <dsp:cNvSpPr/>
      </dsp:nvSpPr>
      <dsp:spPr>
        <a:xfrm>
          <a:off x="1140101" y="723954"/>
          <a:ext cx="555141" cy="555141"/>
        </a:xfrm>
        <a:prstGeom prst="ellipse">
          <a:avLst/>
        </a:prstGeom>
        <a:blipFill>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8EE61BC-02DF-4947-8CCB-1B955FCCEAE0}">
      <dsp:nvSpPr>
        <dsp:cNvPr id="0" name=""/>
        <dsp:cNvSpPr/>
      </dsp:nvSpPr>
      <dsp:spPr>
        <a:xfrm rot="10800000">
          <a:off x="1417672" y="1444810"/>
          <a:ext cx="5077372" cy="555141"/>
        </a:xfrm>
        <a:prstGeom prst="homePlate">
          <a:avLst/>
        </a:prstGeom>
        <a:solidFill>
          <a:schemeClr val="accent5">
            <a:hueOff val="-1931012"/>
            <a:satOff val="-4977"/>
            <a:lumOff val="-336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4802" tIns="68580" rIns="128016" bIns="68580" numCol="1" spcCol="1270" anchor="ctr" anchorCtr="0">
          <a:noAutofit/>
        </a:bodyPr>
        <a:lstStyle/>
        <a:p>
          <a:pPr marL="0" lvl="0" indent="0" algn="ctr" defTabSz="800100">
            <a:lnSpc>
              <a:spcPct val="100000"/>
            </a:lnSpc>
            <a:spcBef>
              <a:spcPct val="0"/>
            </a:spcBef>
            <a:spcAft>
              <a:spcPct val="35000"/>
            </a:spcAft>
            <a:buNone/>
          </a:pPr>
          <a:r>
            <a:rPr lang="en-US" sz="1800" b="1" kern="1200" dirty="0"/>
            <a:t>Collaborates with others</a:t>
          </a:r>
          <a:endParaRPr lang="en-US" sz="1800" kern="1200" dirty="0"/>
        </a:p>
      </dsp:txBody>
      <dsp:txXfrm rot="10800000">
        <a:off x="1556457" y="1444810"/>
        <a:ext cx="4938587" cy="555141"/>
      </dsp:txXfrm>
    </dsp:sp>
    <dsp:sp modelId="{8ED7D7A5-35D4-6547-9F1D-E5FBD0C5BD6D}">
      <dsp:nvSpPr>
        <dsp:cNvPr id="0" name=""/>
        <dsp:cNvSpPr/>
      </dsp:nvSpPr>
      <dsp:spPr>
        <a:xfrm>
          <a:off x="1140101" y="1444810"/>
          <a:ext cx="555141" cy="555141"/>
        </a:xfrm>
        <a:prstGeom prst="ellipse">
          <a:avLst/>
        </a:prstGeom>
        <a:blipFill>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CCDE22C-F148-B24F-BBB6-AC299EEDEE19}">
      <dsp:nvSpPr>
        <dsp:cNvPr id="0" name=""/>
        <dsp:cNvSpPr/>
      </dsp:nvSpPr>
      <dsp:spPr>
        <a:xfrm rot="10800000">
          <a:off x="1417672" y="2165666"/>
          <a:ext cx="5077372" cy="555141"/>
        </a:xfrm>
        <a:prstGeom prst="homePlate">
          <a:avLst/>
        </a:prstGeom>
        <a:solidFill>
          <a:schemeClr val="accent5">
            <a:hueOff val="-2896518"/>
            <a:satOff val="-7465"/>
            <a:lumOff val="-504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4802" tIns="68580" rIns="128016" bIns="68580" numCol="1" spcCol="1270" anchor="ctr" anchorCtr="0">
          <a:noAutofit/>
        </a:bodyPr>
        <a:lstStyle/>
        <a:p>
          <a:pPr marL="0" lvl="0" indent="0" algn="ctr" defTabSz="800100">
            <a:lnSpc>
              <a:spcPct val="100000"/>
            </a:lnSpc>
            <a:spcBef>
              <a:spcPct val="0"/>
            </a:spcBef>
            <a:spcAft>
              <a:spcPct val="35000"/>
            </a:spcAft>
            <a:buNone/>
          </a:pPr>
          <a:r>
            <a:rPr lang="en-US" sz="1800" b="1" kern="1200" dirty="0"/>
            <a:t>Is self-aware  </a:t>
          </a:r>
          <a:endParaRPr lang="en-US" sz="1800" kern="1200" dirty="0"/>
        </a:p>
      </dsp:txBody>
      <dsp:txXfrm rot="10800000">
        <a:off x="1556457" y="2165666"/>
        <a:ext cx="4938587" cy="555141"/>
      </dsp:txXfrm>
    </dsp:sp>
    <dsp:sp modelId="{6CD7FB8E-4850-0240-AE1B-B4D852AFBC27}">
      <dsp:nvSpPr>
        <dsp:cNvPr id="0" name=""/>
        <dsp:cNvSpPr/>
      </dsp:nvSpPr>
      <dsp:spPr>
        <a:xfrm>
          <a:off x="1140101" y="2165666"/>
          <a:ext cx="555141" cy="555141"/>
        </a:xfrm>
        <a:prstGeom prst="ellipse">
          <a:avLst/>
        </a:prstGeom>
        <a:blipFill>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3C2C5A2-4BD3-224C-891C-C8AC407BE36F}">
      <dsp:nvSpPr>
        <dsp:cNvPr id="0" name=""/>
        <dsp:cNvSpPr/>
      </dsp:nvSpPr>
      <dsp:spPr>
        <a:xfrm rot="10800000">
          <a:off x="1417672" y="2886522"/>
          <a:ext cx="5077372" cy="555141"/>
        </a:xfrm>
        <a:prstGeom prst="homePlate">
          <a:avLst/>
        </a:prstGeom>
        <a:solidFill>
          <a:schemeClr val="accent5">
            <a:hueOff val="-3862025"/>
            <a:satOff val="-9954"/>
            <a:lumOff val="-672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4802" tIns="68580" rIns="128016" bIns="68580" numCol="1" spcCol="1270" anchor="ctr" anchorCtr="0">
          <a:noAutofit/>
        </a:bodyPr>
        <a:lstStyle/>
        <a:p>
          <a:pPr marL="0" lvl="0" indent="0" algn="ctr" defTabSz="800100">
            <a:lnSpc>
              <a:spcPct val="100000"/>
            </a:lnSpc>
            <a:spcBef>
              <a:spcPct val="0"/>
            </a:spcBef>
            <a:spcAft>
              <a:spcPct val="35000"/>
            </a:spcAft>
            <a:buNone/>
          </a:pPr>
          <a:r>
            <a:rPr lang="en-US" sz="1800" b="1" kern="1200" dirty="0"/>
            <a:t>Thinks in systems to see the big picture </a:t>
          </a:r>
          <a:endParaRPr lang="en-US" sz="1800" kern="1200" dirty="0"/>
        </a:p>
      </dsp:txBody>
      <dsp:txXfrm rot="10800000">
        <a:off x="1556457" y="2886522"/>
        <a:ext cx="4938587" cy="555141"/>
      </dsp:txXfrm>
    </dsp:sp>
    <dsp:sp modelId="{3FD3ED88-9FE9-9C47-8214-8D189ECEB907}">
      <dsp:nvSpPr>
        <dsp:cNvPr id="0" name=""/>
        <dsp:cNvSpPr/>
      </dsp:nvSpPr>
      <dsp:spPr>
        <a:xfrm>
          <a:off x="1140101" y="2886522"/>
          <a:ext cx="555141" cy="555141"/>
        </a:xfrm>
        <a:prstGeom prst="ellipse">
          <a:avLst/>
        </a:prstGeom>
        <a:blipFill>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297DA56-707B-7846-B355-4CFCC84FA4AC}">
      <dsp:nvSpPr>
        <dsp:cNvPr id="0" name=""/>
        <dsp:cNvSpPr/>
      </dsp:nvSpPr>
      <dsp:spPr>
        <a:xfrm rot="10800000">
          <a:off x="1417672" y="3607378"/>
          <a:ext cx="5077372" cy="555141"/>
        </a:xfrm>
        <a:prstGeom prst="homePlate">
          <a:avLst/>
        </a:prstGeom>
        <a:solidFill>
          <a:schemeClr val="accent5">
            <a:hueOff val="-4827531"/>
            <a:satOff val="-12442"/>
            <a:lumOff val="-840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4802" tIns="68580" rIns="128016" bIns="68580" numCol="1" spcCol="1270" anchor="ctr" anchorCtr="0">
          <a:noAutofit/>
        </a:bodyPr>
        <a:lstStyle/>
        <a:p>
          <a:pPr marL="0" lvl="0" indent="0" algn="ctr" defTabSz="800100">
            <a:lnSpc>
              <a:spcPct val="100000"/>
            </a:lnSpc>
            <a:spcBef>
              <a:spcPct val="0"/>
            </a:spcBef>
            <a:spcAft>
              <a:spcPct val="35000"/>
            </a:spcAft>
            <a:buNone/>
          </a:pPr>
          <a:r>
            <a:rPr lang="en-US" sz="1800" b="1" kern="1200" dirty="0"/>
            <a:t>Anticipates what can happen in the future</a:t>
          </a:r>
          <a:endParaRPr lang="en-US" sz="1800" kern="1200" dirty="0"/>
        </a:p>
      </dsp:txBody>
      <dsp:txXfrm rot="10800000">
        <a:off x="1556457" y="3607378"/>
        <a:ext cx="4938587" cy="555141"/>
      </dsp:txXfrm>
    </dsp:sp>
    <dsp:sp modelId="{E8B10BDC-879F-024F-98FC-F90D5DB0B5DF}">
      <dsp:nvSpPr>
        <dsp:cNvPr id="0" name=""/>
        <dsp:cNvSpPr/>
      </dsp:nvSpPr>
      <dsp:spPr>
        <a:xfrm>
          <a:off x="1140101" y="3607378"/>
          <a:ext cx="555141" cy="555141"/>
        </a:xfrm>
        <a:prstGeom prst="ellipse">
          <a:avLst/>
        </a:prstGeom>
        <a:blipFill>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6FC46F9-5452-3D48-932A-622D9D8C822A}">
      <dsp:nvSpPr>
        <dsp:cNvPr id="0" name=""/>
        <dsp:cNvSpPr/>
      </dsp:nvSpPr>
      <dsp:spPr>
        <a:xfrm rot="10800000">
          <a:off x="1417672" y="4328234"/>
          <a:ext cx="5077372" cy="555141"/>
        </a:xfrm>
        <a:prstGeom prst="homePlate">
          <a:avLst/>
        </a:prstGeom>
        <a:solidFill>
          <a:schemeClr val="accent5">
            <a:hueOff val="-5793037"/>
            <a:satOff val="-14931"/>
            <a:lumOff val="-1008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4802" tIns="68580" rIns="128016" bIns="68580" numCol="1" spcCol="1270" anchor="ctr" anchorCtr="0">
          <a:noAutofit/>
        </a:bodyPr>
        <a:lstStyle/>
        <a:p>
          <a:pPr marL="0" lvl="0" indent="0" algn="ctr" defTabSz="800100">
            <a:lnSpc>
              <a:spcPct val="100000"/>
            </a:lnSpc>
            <a:spcBef>
              <a:spcPct val="0"/>
            </a:spcBef>
            <a:spcAft>
              <a:spcPct val="35000"/>
            </a:spcAft>
            <a:buNone/>
          </a:pPr>
          <a:r>
            <a:rPr lang="en-US" sz="1800" b="1" kern="1200" dirty="0"/>
            <a:t>Shows critical thinking </a:t>
          </a:r>
          <a:endParaRPr lang="en-US" sz="1800" kern="1200" dirty="0"/>
        </a:p>
      </dsp:txBody>
      <dsp:txXfrm rot="10800000">
        <a:off x="1556457" y="4328234"/>
        <a:ext cx="4938587" cy="555141"/>
      </dsp:txXfrm>
    </dsp:sp>
    <dsp:sp modelId="{27805B79-6592-1C41-9571-08A5210311F2}">
      <dsp:nvSpPr>
        <dsp:cNvPr id="0" name=""/>
        <dsp:cNvSpPr/>
      </dsp:nvSpPr>
      <dsp:spPr>
        <a:xfrm>
          <a:off x="1140101" y="4328234"/>
          <a:ext cx="555141" cy="555141"/>
        </a:xfrm>
        <a:prstGeom prst="ellipse">
          <a:avLst/>
        </a:prstGeom>
        <a:blipFill>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4CB171F-83FC-B440-A280-DC0A24D7F3E8}">
      <dsp:nvSpPr>
        <dsp:cNvPr id="0" name=""/>
        <dsp:cNvSpPr/>
      </dsp:nvSpPr>
      <dsp:spPr>
        <a:xfrm rot="10800000">
          <a:off x="1417672" y="5049090"/>
          <a:ext cx="5077372" cy="555141"/>
        </a:xfrm>
        <a:prstGeom prst="homePlate">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4802" tIns="68580" rIns="128016" bIns="68580" numCol="1" spcCol="1270" anchor="ctr" anchorCtr="0">
          <a:noAutofit/>
        </a:bodyPr>
        <a:lstStyle/>
        <a:p>
          <a:pPr marL="0" lvl="0" indent="0" algn="ctr" defTabSz="800100">
            <a:lnSpc>
              <a:spcPct val="100000"/>
            </a:lnSpc>
            <a:spcBef>
              <a:spcPct val="0"/>
            </a:spcBef>
            <a:spcAft>
              <a:spcPct val="35000"/>
            </a:spcAft>
            <a:buNone/>
          </a:pPr>
          <a:r>
            <a:rPr lang="en-US" sz="1800" b="1" kern="1200" dirty="0"/>
            <a:t>Understands and reflects on underlying values and norms</a:t>
          </a:r>
          <a:endParaRPr lang="en-US" sz="1800" kern="1200" dirty="0"/>
        </a:p>
      </dsp:txBody>
      <dsp:txXfrm rot="10800000">
        <a:off x="1556457" y="5049090"/>
        <a:ext cx="4938587" cy="555141"/>
      </dsp:txXfrm>
    </dsp:sp>
    <dsp:sp modelId="{DA2AF56A-E03B-D74B-B079-6DA8B48AFD35}">
      <dsp:nvSpPr>
        <dsp:cNvPr id="0" name=""/>
        <dsp:cNvSpPr/>
      </dsp:nvSpPr>
      <dsp:spPr>
        <a:xfrm>
          <a:off x="1140101" y="5049090"/>
          <a:ext cx="555141" cy="555141"/>
        </a:xfrm>
        <a:prstGeom prst="ellipse">
          <a:avLst/>
        </a:prstGeom>
        <a:blipFill>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CCDE22C-F148-B24F-BBB6-AC299EEDEE19}">
      <dsp:nvSpPr>
        <dsp:cNvPr id="0" name=""/>
        <dsp:cNvSpPr/>
      </dsp:nvSpPr>
      <dsp:spPr>
        <a:xfrm rot="10800000">
          <a:off x="1229912" y="0"/>
          <a:ext cx="3059868" cy="732815"/>
        </a:xfrm>
        <a:prstGeom prst="homePlate">
          <a:avLst/>
        </a:prstGeom>
        <a:solidFill>
          <a:srgbClr val="BA950B"/>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23151" tIns="64770" rIns="120904" bIns="64770" numCol="1" spcCol="1270" anchor="ctr" anchorCtr="0">
          <a:noAutofit/>
        </a:bodyPr>
        <a:lstStyle/>
        <a:p>
          <a:pPr marL="0" lvl="0" indent="0" algn="ctr" defTabSz="755650">
            <a:lnSpc>
              <a:spcPct val="90000"/>
            </a:lnSpc>
            <a:spcBef>
              <a:spcPct val="0"/>
            </a:spcBef>
            <a:spcAft>
              <a:spcPct val="35000"/>
            </a:spcAft>
            <a:buNone/>
          </a:pPr>
          <a:r>
            <a:rPr lang="en-US" sz="1700" b="1" kern="1200" dirty="0"/>
            <a:t>Self-aware  </a:t>
          </a:r>
          <a:endParaRPr lang="en-US" sz="1700" kern="1200" dirty="0"/>
        </a:p>
      </dsp:txBody>
      <dsp:txXfrm rot="10800000">
        <a:off x="1413116" y="0"/>
        <a:ext cx="2876664" cy="732815"/>
      </dsp:txXfrm>
    </dsp:sp>
    <dsp:sp modelId="{6CD7FB8E-4850-0240-AE1B-B4D852AFBC27}">
      <dsp:nvSpPr>
        <dsp:cNvPr id="0" name=""/>
        <dsp:cNvSpPr/>
      </dsp:nvSpPr>
      <dsp:spPr>
        <a:xfrm>
          <a:off x="1032234" y="1167"/>
          <a:ext cx="732815" cy="732815"/>
        </a:xfrm>
        <a:prstGeom prst="ellipse">
          <a:avLst/>
        </a:prstGeom>
        <a:blipFill>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3C2C5A2-4BD3-224C-891C-C8AC407BE36F}">
      <dsp:nvSpPr>
        <dsp:cNvPr id="0" name=""/>
        <dsp:cNvSpPr/>
      </dsp:nvSpPr>
      <dsp:spPr>
        <a:xfrm rot="10800000">
          <a:off x="1231836" y="952734"/>
          <a:ext cx="3057303" cy="732815"/>
        </a:xfrm>
        <a:prstGeom prst="homePlate">
          <a:avLst/>
        </a:prstGeom>
        <a:solidFill>
          <a:srgbClr val="DAB30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23151" tIns="64770" rIns="120904" bIns="64770" numCol="1" spcCol="1270" anchor="ctr" anchorCtr="0">
          <a:noAutofit/>
        </a:bodyPr>
        <a:lstStyle/>
        <a:p>
          <a:pPr marL="0" lvl="0" indent="0" algn="ctr" defTabSz="755650">
            <a:lnSpc>
              <a:spcPct val="90000"/>
            </a:lnSpc>
            <a:spcBef>
              <a:spcPct val="0"/>
            </a:spcBef>
            <a:spcAft>
              <a:spcPct val="35000"/>
            </a:spcAft>
            <a:buNone/>
          </a:pPr>
          <a:r>
            <a:rPr lang="en-US" sz="1700" b="1" kern="1200" dirty="0"/>
            <a:t>Think in systems </a:t>
          </a:r>
        </a:p>
        <a:p>
          <a:pPr marL="0" lvl="0" indent="0" algn="ctr" defTabSz="755650">
            <a:lnSpc>
              <a:spcPct val="90000"/>
            </a:lnSpc>
            <a:spcBef>
              <a:spcPct val="0"/>
            </a:spcBef>
            <a:spcAft>
              <a:spcPct val="35000"/>
            </a:spcAft>
            <a:buNone/>
          </a:pPr>
          <a:r>
            <a:rPr lang="en-US" sz="1700" b="1" kern="1200" dirty="0"/>
            <a:t>to see the big picture </a:t>
          </a:r>
          <a:endParaRPr lang="en-US" sz="1700" kern="1200" dirty="0"/>
        </a:p>
      </dsp:txBody>
      <dsp:txXfrm rot="10800000">
        <a:off x="1415040" y="952734"/>
        <a:ext cx="2874099" cy="732815"/>
      </dsp:txXfrm>
    </dsp:sp>
    <dsp:sp modelId="{3FD3ED88-9FE9-9C47-8214-8D189ECEB907}">
      <dsp:nvSpPr>
        <dsp:cNvPr id="0" name=""/>
        <dsp:cNvSpPr/>
      </dsp:nvSpPr>
      <dsp:spPr>
        <a:xfrm>
          <a:off x="1032875" y="952734"/>
          <a:ext cx="732815" cy="732815"/>
        </a:xfrm>
        <a:prstGeom prst="ellipse">
          <a:avLst/>
        </a:prstGeom>
        <a:blipFill>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6FC46F9-5452-3D48-932A-622D9D8C822A}">
      <dsp:nvSpPr>
        <dsp:cNvPr id="0" name=""/>
        <dsp:cNvSpPr/>
      </dsp:nvSpPr>
      <dsp:spPr>
        <a:xfrm rot="10800000">
          <a:off x="1193214" y="1904300"/>
          <a:ext cx="3108798" cy="732815"/>
        </a:xfrm>
        <a:prstGeom prst="homePlate">
          <a:avLst/>
        </a:prstGeom>
        <a:solidFill>
          <a:srgbClr val="EBC20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23151" tIns="64770" rIns="120904" bIns="64770" numCol="1" spcCol="1270" anchor="ctr" anchorCtr="0">
          <a:noAutofit/>
        </a:bodyPr>
        <a:lstStyle/>
        <a:p>
          <a:pPr marL="0" lvl="0" indent="0" algn="ctr" defTabSz="755650">
            <a:lnSpc>
              <a:spcPct val="90000"/>
            </a:lnSpc>
            <a:spcBef>
              <a:spcPct val="0"/>
            </a:spcBef>
            <a:spcAft>
              <a:spcPct val="35000"/>
            </a:spcAft>
            <a:buNone/>
          </a:pPr>
          <a:r>
            <a:rPr lang="en-US" sz="1700" b="1" kern="1200" dirty="0"/>
            <a:t>Show critical thinking </a:t>
          </a:r>
          <a:endParaRPr lang="en-US" sz="1700" kern="1200" dirty="0"/>
        </a:p>
      </dsp:txBody>
      <dsp:txXfrm rot="10800000">
        <a:off x="1376418" y="1904300"/>
        <a:ext cx="2925594" cy="732815"/>
      </dsp:txXfrm>
    </dsp:sp>
    <dsp:sp modelId="{27805B79-6592-1C41-9571-08A5210311F2}">
      <dsp:nvSpPr>
        <dsp:cNvPr id="0" name=""/>
        <dsp:cNvSpPr/>
      </dsp:nvSpPr>
      <dsp:spPr>
        <a:xfrm>
          <a:off x="1020002" y="1904300"/>
          <a:ext cx="732815" cy="732815"/>
        </a:xfrm>
        <a:prstGeom prst="ellipse">
          <a:avLst/>
        </a:prstGeom>
        <a:blipFill>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CCDE22C-F148-B24F-BBB6-AC299EEDEE19}">
      <dsp:nvSpPr>
        <dsp:cNvPr id="0" name=""/>
        <dsp:cNvSpPr/>
      </dsp:nvSpPr>
      <dsp:spPr>
        <a:xfrm rot="10800000">
          <a:off x="1067915" y="124"/>
          <a:ext cx="3511861" cy="733395"/>
        </a:xfrm>
        <a:prstGeom prst="homePlate">
          <a:avLst/>
        </a:prstGeom>
        <a:solidFill>
          <a:srgbClr val="F36D2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23407" tIns="68580" rIns="128016" bIns="68580" numCol="1" spcCol="1270" anchor="ctr" anchorCtr="0">
          <a:noAutofit/>
        </a:bodyPr>
        <a:lstStyle/>
        <a:p>
          <a:pPr marL="0" lvl="0" indent="0" algn="ctr" defTabSz="800100">
            <a:lnSpc>
              <a:spcPct val="90000"/>
            </a:lnSpc>
            <a:spcBef>
              <a:spcPct val="0"/>
            </a:spcBef>
            <a:spcAft>
              <a:spcPct val="35000"/>
            </a:spcAft>
            <a:buNone/>
          </a:pPr>
          <a:r>
            <a:rPr lang="en-US" sz="1800" b="1" kern="1200" dirty="0"/>
            <a:t>Can solve complex problems</a:t>
          </a:r>
          <a:endParaRPr lang="en-US" sz="1800" kern="1200" dirty="0"/>
        </a:p>
      </dsp:txBody>
      <dsp:txXfrm rot="10800000">
        <a:off x="1251264" y="124"/>
        <a:ext cx="3328512" cy="733395"/>
      </dsp:txXfrm>
    </dsp:sp>
    <dsp:sp modelId="{6CD7FB8E-4850-0240-AE1B-B4D852AFBC27}">
      <dsp:nvSpPr>
        <dsp:cNvPr id="0" name=""/>
        <dsp:cNvSpPr/>
      </dsp:nvSpPr>
      <dsp:spPr>
        <a:xfrm>
          <a:off x="701217" y="124"/>
          <a:ext cx="733395" cy="733395"/>
        </a:xfrm>
        <a:prstGeom prst="ellipse">
          <a:avLst/>
        </a:prstGeom>
        <a:blipFill>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3C2C5A2-4BD3-224C-891C-C8AC407BE36F}">
      <dsp:nvSpPr>
        <dsp:cNvPr id="0" name=""/>
        <dsp:cNvSpPr/>
      </dsp:nvSpPr>
      <dsp:spPr>
        <a:xfrm rot="10800000">
          <a:off x="1067915" y="952444"/>
          <a:ext cx="3511861" cy="733395"/>
        </a:xfrm>
        <a:prstGeom prst="homePlate">
          <a:avLst/>
        </a:prstGeom>
        <a:solidFill>
          <a:srgbClr val="F46D25">
            <a:alpha val="7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23407" tIns="68580" rIns="128016" bIns="68580" numCol="1" spcCol="1270" anchor="ctr" anchorCtr="0">
          <a:noAutofit/>
        </a:bodyPr>
        <a:lstStyle/>
        <a:p>
          <a:pPr marL="0" lvl="0" indent="0" algn="ctr" defTabSz="800100">
            <a:lnSpc>
              <a:spcPct val="90000"/>
            </a:lnSpc>
            <a:spcBef>
              <a:spcPct val="0"/>
            </a:spcBef>
            <a:spcAft>
              <a:spcPct val="35000"/>
            </a:spcAft>
            <a:buNone/>
          </a:pPr>
          <a:r>
            <a:rPr lang="en-US" sz="1800" b="1" kern="1200" dirty="0"/>
            <a:t>Can strategically develop and implement innovative actions </a:t>
          </a:r>
          <a:endParaRPr lang="en-US" sz="1800" kern="1200" dirty="0"/>
        </a:p>
      </dsp:txBody>
      <dsp:txXfrm rot="10800000">
        <a:off x="1251264" y="952444"/>
        <a:ext cx="3328512" cy="733395"/>
      </dsp:txXfrm>
    </dsp:sp>
    <dsp:sp modelId="{3FD3ED88-9FE9-9C47-8214-8D189ECEB907}">
      <dsp:nvSpPr>
        <dsp:cNvPr id="0" name=""/>
        <dsp:cNvSpPr/>
      </dsp:nvSpPr>
      <dsp:spPr>
        <a:xfrm>
          <a:off x="701217" y="952444"/>
          <a:ext cx="733395" cy="733395"/>
        </a:xfrm>
        <a:prstGeom prst="ellipse">
          <a:avLst/>
        </a:prstGeom>
        <a:blipFill>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6FC46F9-5452-3D48-932A-622D9D8C822A}">
      <dsp:nvSpPr>
        <dsp:cNvPr id="0" name=""/>
        <dsp:cNvSpPr/>
      </dsp:nvSpPr>
      <dsp:spPr>
        <a:xfrm rot="10800000">
          <a:off x="1067915" y="1904763"/>
          <a:ext cx="3511861" cy="733395"/>
        </a:xfrm>
        <a:prstGeom prst="homePlate">
          <a:avLst/>
        </a:prstGeom>
        <a:solidFill>
          <a:srgbClr val="F46D25">
            <a:alpha val="5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23407" tIns="68580" rIns="128016" bIns="68580" numCol="1" spcCol="1270" anchor="ctr" anchorCtr="0">
          <a:noAutofit/>
        </a:bodyPr>
        <a:lstStyle/>
        <a:p>
          <a:pPr marL="0" lvl="0" indent="0" algn="ctr" defTabSz="800100">
            <a:lnSpc>
              <a:spcPct val="90000"/>
            </a:lnSpc>
            <a:spcBef>
              <a:spcPct val="0"/>
            </a:spcBef>
            <a:spcAft>
              <a:spcPct val="35000"/>
            </a:spcAft>
            <a:buNone/>
          </a:pPr>
          <a:r>
            <a:rPr lang="en-US" sz="1800" b="1" kern="1200" dirty="0"/>
            <a:t>Collaborates with others</a:t>
          </a:r>
          <a:endParaRPr lang="en-US" sz="1800" kern="1200" dirty="0"/>
        </a:p>
      </dsp:txBody>
      <dsp:txXfrm rot="10800000">
        <a:off x="1251264" y="1904763"/>
        <a:ext cx="3328512" cy="733395"/>
      </dsp:txXfrm>
    </dsp:sp>
    <dsp:sp modelId="{27805B79-6592-1C41-9571-08A5210311F2}">
      <dsp:nvSpPr>
        <dsp:cNvPr id="0" name=""/>
        <dsp:cNvSpPr/>
      </dsp:nvSpPr>
      <dsp:spPr>
        <a:xfrm>
          <a:off x="701217" y="1904763"/>
          <a:ext cx="733395" cy="733395"/>
        </a:xfrm>
        <a:prstGeom prst="ellipse">
          <a:avLst/>
        </a:prstGeom>
        <a:blipFill>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BF79477-92B1-1A4E-B773-BDF1C9CEAA83}">
      <dsp:nvSpPr>
        <dsp:cNvPr id="0" name=""/>
        <dsp:cNvSpPr/>
      </dsp:nvSpPr>
      <dsp:spPr>
        <a:xfrm>
          <a:off x="2234241" y="1527081"/>
          <a:ext cx="3652628" cy="3652628"/>
        </a:xfrm>
        <a:prstGeom prst="ellipse">
          <a:avLst/>
        </a:prstGeom>
        <a:solidFill>
          <a:schemeClr val="accent4">
            <a:hueOff val="0"/>
            <a:satOff val="0"/>
            <a:lumOff val="0"/>
            <a:alpha val="34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Font typeface="Arial" panose="020B0604020202020204" pitchFamily="34" charset="0"/>
            <a:buNone/>
          </a:pPr>
          <a:r>
            <a:rPr lang="en-US" sz="1900" b="1" i="0" kern="1200" dirty="0">
              <a:solidFill>
                <a:schemeClr val="bg1"/>
              </a:solidFill>
              <a:latin typeface="Futura Medium" panose="020B0602020204020303" pitchFamily="34" charset="-79"/>
              <a:ea typeface="+mn-ea"/>
              <a:cs typeface="Futura Medium" panose="020B0602020204020303" pitchFamily="34" charset="-79"/>
            </a:rPr>
            <a:t>.</a:t>
          </a:r>
        </a:p>
      </dsp:txBody>
      <dsp:txXfrm>
        <a:off x="2769156" y="2061996"/>
        <a:ext cx="2582798" cy="2582798"/>
      </dsp:txXfrm>
    </dsp:sp>
    <dsp:sp modelId="{33035DEF-7474-BF46-AABA-47D47522839B}">
      <dsp:nvSpPr>
        <dsp:cNvPr id="0" name=""/>
        <dsp:cNvSpPr/>
      </dsp:nvSpPr>
      <dsp:spPr>
        <a:xfrm>
          <a:off x="3147398" y="60195"/>
          <a:ext cx="1826314" cy="1826314"/>
        </a:xfrm>
        <a:prstGeom prst="ellipse">
          <a:avLst/>
        </a:prstGeom>
        <a:solidFill>
          <a:schemeClr val="accent4">
            <a:hueOff val="1400127"/>
            <a:satOff val="-5825"/>
            <a:lumOff val="1373"/>
            <a:alpha val="67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Font typeface="Arial" panose="020B0604020202020204" pitchFamily="34" charset="0"/>
            <a:buNone/>
          </a:pPr>
          <a:r>
            <a:rPr lang="en-US" sz="1900" b="1" i="0" kern="1200" dirty="0">
              <a:solidFill>
                <a:schemeClr val="bg1"/>
              </a:solidFill>
              <a:latin typeface="Futura Medium" panose="020B0602020204020303" pitchFamily="34" charset="-79"/>
              <a:ea typeface="+mn-ea"/>
              <a:cs typeface="Futura Medium" panose="020B0602020204020303" pitchFamily="34" charset="-79"/>
            </a:rPr>
            <a:t>Young people</a:t>
          </a:r>
        </a:p>
      </dsp:txBody>
      <dsp:txXfrm>
        <a:off x="3414855" y="327652"/>
        <a:ext cx="1291400" cy="1291400"/>
      </dsp:txXfrm>
    </dsp:sp>
    <dsp:sp modelId="{2D103DBA-DA50-4B47-B82E-6B6F01809744}">
      <dsp:nvSpPr>
        <dsp:cNvPr id="0" name=""/>
        <dsp:cNvSpPr/>
      </dsp:nvSpPr>
      <dsp:spPr>
        <a:xfrm>
          <a:off x="5008191" y="956305"/>
          <a:ext cx="1826314" cy="1826314"/>
        </a:xfrm>
        <a:prstGeom prst="ellipse">
          <a:avLst/>
        </a:prstGeom>
        <a:solidFill>
          <a:schemeClr val="accent4">
            <a:hueOff val="2800255"/>
            <a:satOff val="-11651"/>
            <a:lumOff val="2745"/>
            <a:alpha val="67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7780" tIns="17780" rIns="17780" bIns="17780" numCol="1" spcCol="1270" anchor="ctr" anchorCtr="0">
          <a:noAutofit/>
        </a:bodyPr>
        <a:lstStyle/>
        <a:p>
          <a:pPr marL="0" lvl="0" indent="0" algn="ctr" defTabSz="844550">
            <a:lnSpc>
              <a:spcPct val="90000"/>
            </a:lnSpc>
            <a:spcBef>
              <a:spcPct val="0"/>
            </a:spcBef>
            <a:spcAft>
              <a:spcPct val="35000"/>
            </a:spcAft>
            <a:buFont typeface="Arial" panose="020B0604020202020204" pitchFamily="34" charset="0"/>
            <a:buNone/>
          </a:pPr>
          <a:r>
            <a:rPr lang="en-US" sz="1400" b="1" i="0" kern="1200" dirty="0">
              <a:solidFill>
                <a:schemeClr val="bg1"/>
              </a:solidFill>
              <a:latin typeface="Futura Medium" panose="020B0602020204020303" pitchFamily="34" charset="-79"/>
              <a:ea typeface="+mn-ea"/>
              <a:cs typeface="Futura Medium" panose="020B0602020204020303" pitchFamily="34" charset="-79"/>
            </a:rPr>
            <a:t>Youth Programme team</a:t>
          </a:r>
        </a:p>
      </dsp:txBody>
      <dsp:txXfrm>
        <a:off x="5275648" y="1223762"/>
        <a:ext cx="1291400" cy="1291400"/>
      </dsp:txXfrm>
    </dsp:sp>
    <dsp:sp modelId="{97F68241-3FAB-6E4F-AFA6-1523BB7EA112}">
      <dsp:nvSpPr>
        <dsp:cNvPr id="0" name=""/>
        <dsp:cNvSpPr/>
      </dsp:nvSpPr>
      <dsp:spPr>
        <a:xfrm>
          <a:off x="5467769" y="2969848"/>
          <a:ext cx="1826314" cy="1826314"/>
        </a:xfrm>
        <a:prstGeom prst="ellipse">
          <a:avLst/>
        </a:prstGeom>
        <a:solidFill>
          <a:schemeClr val="accent4">
            <a:hueOff val="4200382"/>
            <a:satOff val="-17476"/>
            <a:lumOff val="4118"/>
            <a:alpha val="67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n-US" sz="1900" b="1" i="0" kern="1200" dirty="0">
              <a:solidFill>
                <a:schemeClr val="bg1"/>
              </a:solidFill>
              <a:latin typeface="Futura Medium" panose="020B0602020204020303" pitchFamily="34" charset="-79"/>
              <a:ea typeface="+mn-ea"/>
              <a:cs typeface="Futura Medium" panose="020B0602020204020303" pitchFamily="34" charset="-79"/>
            </a:rPr>
            <a:t>Scout leaders </a:t>
          </a:r>
        </a:p>
      </dsp:txBody>
      <dsp:txXfrm>
        <a:off x="5735226" y="3237305"/>
        <a:ext cx="1291400" cy="1291400"/>
      </dsp:txXfrm>
    </dsp:sp>
    <dsp:sp modelId="{8E87F6FF-3974-794F-AFA1-52C77E7BFA12}">
      <dsp:nvSpPr>
        <dsp:cNvPr id="0" name=""/>
        <dsp:cNvSpPr/>
      </dsp:nvSpPr>
      <dsp:spPr>
        <a:xfrm>
          <a:off x="4180060" y="4584583"/>
          <a:ext cx="1826314" cy="1826314"/>
        </a:xfrm>
        <a:prstGeom prst="ellipse">
          <a:avLst/>
        </a:prstGeom>
        <a:solidFill>
          <a:schemeClr val="accent4">
            <a:hueOff val="5600509"/>
            <a:satOff val="-23301"/>
            <a:lumOff val="5490"/>
            <a:alpha val="67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20320" tIns="20320" rIns="20320" bIns="20320" numCol="1" spcCol="1270" anchor="ctr" anchorCtr="0">
          <a:noAutofit/>
        </a:bodyPr>
        <a:lstStyle/>
        <a:p>
          <a:pPr marL="0" lvl="0" indent="0" algn="ctr" defTabSz="844550">
            <a:lnSpc>
              <a:spcPct val="90000"/>
            </a:lnSpc>
            <a:spcBef>
              <a:spcPct val="0"/>
            </a:spcBef>
            <a:spcAft>
              <a:spcPct val="35000"/>
            </a:spcAft>
            <a:buFont typeface="Arial" panose="020B0604020202020204" pitchFamily="34" charset="0"/>
            <a:buNone/>
          </a:pPr>
          <a:r>
            <a:rPr lang="en-MY" sz="1600" b="1" i="0" kern="1200" dirty="0">
              <a:solidFill>
                <a:schemeClr val="bg1"/>
              </a:solidFill>
              <a:latin typeface="Futura Medium" panose="020B0602020204020303" pitchFamily="34" charset="-79"/>
              <a:ea typeface="+mn-ea"/>
              <a:cs typeface="Futura Medium" panose="020B0602020204020303" pitchFamily="34" charset="-79"/>
            </a:rPr>
            <a:t>National leadership</a:t>
          </a:r>
        </a:p>
      </dsp:txBody>
      <dsp:txXfrm>
        <a:off x="4447517" y="4852040"/>
        <a:ext cx="1291400" cy="1291400"/>
      </dsp:txXfrm>
    </dsp:sp>
    <dsp:sp modelId="{5FF7F0B6-01EF-E44B-AF75-2DABF587426E}">
      <dsp:nvSpPr>
        <dsp:cNvPr id="0" name=""/>
        <dsp:cNvSpPr/>
      </dsp:nvSpPr>
      <dsp:spPr>
        <a:xfrm>
          <a:off x="2114736" y="4584583"/>
          <a:ext cx="1826314" cy="1826314"/>
        </a:xfrm>
        <a:prstGeom prst="ellipse">
          <a:avLst/>
        </a:prstGeom>
        <a:solidFill>
          <a:schemeClr val="accent4">
            <a:hueOff val="7000636"/>
            <a:satOff val="-29126"/>
            <a:lumOff val="6863"/>
            <a:alpha val="67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n-US" sz="1900" b="1" i="0" kern="1200">
              <a:solidFill>
                <a:schemeClr val="bg1"/>
              </a:solidFill>
              <a:latin typeface="Futura Medium" panose="020B0602020204020303" pitchFamily="34" charset="-79"/>
              <a:ea typeface="+mn-ea"/>
              <a:cs typeface="Futura Medium" panose="020B0602020204020303" pitchFamily="34" charset="-79"/>
            </a:rPr>
            <a:t>Adults in Scouting </a:t>
          </a:r>
          <a:endParaRPr lang="en-MY" sz="1900" b="1" i="0" kern="1200" dirty="0">
            <a:solidFill>
              <a:schemeClr val="bg1"/>
            </a:solidFill>
            <a:latin typeface="Futura Medium" panose="020B0602020204020303" pitchFamily="34" charset="-79"/>
            <a:ea typeface="+mn-ea"/>
            <a:cs typeface="Futura Medium" panose="020B0602020204020303" pitchFamily="34" charset="-79"/>
          </a:endParaRPr>
        </a:p>
      </dsp:txBody>
      <dsp:txXfrm>
        <a:off x="2382193" y="4852040"/>
        <a:ext cx="1291400" cy="1291400"/>
      </dsp:txXfrm>
    </dsp:sp>
    <dsp:sp modelId="{23D7B45D-F3DB-BD4E-8CF6-E4C89B0694B9}">
      <dsp:nvSpPr>
        <dsp:cNvPr id="0" name=""/>
        <dsp:cNvSpPr/>
      </dsp:nvSpPr>
      <dsp:spPr>
        <a:xfrm>
          <a:off x="827028" y="2969848"/>
          <a:ext cx="1826314" cy="1826314"/>
        </a:xfrm>
        <a:prstGeom prst="ellipse">
          <a:avLst/>
        </a:prstGeom>
        <a:solidFill>
          <a:schemeClr val="accent4">
            <a:hueOff val="8400764"/>
            <a:satOff val="-34952"/>
            <a:lumOff val="8235"/>
            <a:alpha val="67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Font typeface="Arial" panose="020B0604020202020204" pitchFamily="34" charset="0"/>
            <a:buNone/>
          </a:pPr>
          <a:r>
            <a:rPr lang="en-US" sz="1100" b="1" kern="1200" dirty="0">
              <a:solidFill>
                <a:schemeClr val="bg1"/>
              </a:solidFill>
              <a:latin typeface="Futura Medium" panose="020B0602020204020303" pitchFamily="34" charset="-79"/>
              <a:cs typeface="Futura Medium" panose="020B0602020204020303" pitchFamily="34" charset="-79"/>
            </a:rPr>
            <a:t>Communications </a:t>
          </a:r>
          <a:r>
            <a:rPr lang="en-US" sz="1800" b="1" kern="1200" dirty="0">
              <a:solidFill>
                <a:schemeClr val="bg1"/>
              </a:solidFill>
              <a:latin typeface="Futura Medium" panose="020B0602020204020303" pitchFamily="34" charset="-79"/>
              <a:cs typeface="Futura Medium" panose="020B0602020204020303" pitchFamily="34" charset="-79"/>
            </a:rPr>
            <a:t>team</a:t>
          </a:r>
          <a:endParaRPr lang="en-US" sz="1100" b="1" kern="1200" dirty="0">
            <a:solidFill>
              <a:schemeClr val="bg1"/>
            </a:solidFill>
            <a:latin typeface="Futura Medium" panose="020B0602020204020303" pitchFamily="34" charset="-79"/>
            <a:cs typeface="Futura Medium" panose="020B0602020204020303" pitchFamily="34" charset="-79"/>
          </a:endParaRPr>
        </a:p>
      </dsp:txBody>
      <dsp:txXfrm>
        <a:off x="1094485" y="3237305"/>
        <a:ext cx="1291400" cy="1291400"/>
      </dsp:txXfrm>
    </dsp:sp>
    <dsp:sp modelId="{5AF805D3-53E7-B948-AD7F-3565CD4038EB}">
      <dsp:nvSpPr>
        <dsp:cNvPr id="0" name=""/>
        <dsp:cNvSpPr/>
      </dsp:nvSpPr>
      <dsp:spPr>
        <a:xfrm>
          <a:off x="1286605" y="956305"/>
          <a:ext cx="1826314" cy="1826314"/>
        </a:xfrm>
        <a:prstGeom prst="ellipse">
          <a:avLst/>
        </a:prstGeom>
        <a:solidFill>
          <a:schemeClr val="accent4">
            <a:hueOff val="9800891"/>
            <a:satOff val="-40777"/>
            <a:lumOff val="9608"/>
            <a:alpha val="67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Font typeface="Arial" panose="020B0604020202020204" pitchFamily="34" charset="0"/>
            <a:buNone/>
          </a:pPr>
          <a:r>
            <a:rPr lang="en-US" sz="1600" b="1" kern="1200" dirty="0">
              <a:solidFill>
                <a:schemeClr val="bg1"/>
              </a:solidFill>
              <a:latin typeface="Futura Medium" panose="020B0602020204020303" pitchFamily="34" charset="-79"/>
              <a:cs typeface="Futura Medium" panose="020B0602020204020303" pitchFamily="34" charset="-79"/>
            </a:rPr>
            <a:t>Partners and other relevant actors</a:t>
          </a:r>
        </a:p>
      </dsp:txBody>
      <dsp:txXfrm>
        <a:off x="1554062" y="1223762"/>
        <a:ext cx="1291400" cy="1291400"/>
      </dsp:txXfrm>
    </dsp:sp>
  </dsp:spTree>
</dsp:drawing>
</file>

<file path=ppt/diagrams/layout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Helvetica Neue" panose="02000503000000020004" pitchFamily="2" charset="0"/>
              </a:defRPr>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Helvetica Neue" panose="02000503000000020004" pitchFamily="2" charset="0"/>
              </a:defRPr>
            </a:lvl1pPr>
          </a:lstStyle>
          <a:p>
            <a:fld id="{C7C38A1C-A8B3-024F-AD3A-14E1F1534024}" type="datetimeFigureOut">
              <a:rPr lang="en-US" smtClean="0"/>
              <a:pPr/>
              <a:t>1/31/19</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Helvetica Neue" panose="02000503000000020004" pitchFamily="2" charset="0"/>
              </a:defRPr>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Helvetica Neue" panose="02000503000000020004" pitchFamily="2" charset="0"/>
              </a:defRPr>
            </a:lvl1pPr>
          </a:lstStyle>
          <a:p>
            <a:fld id="{5B66980D-D2C4-F149-A717-931FE1FB24C9}" type="slidenum">
              <a:rPr lang="en-US" smtClean="0"/>
              <a:pPr/>
              <a:t>‹#›</a:t>
            </a:fld>
            <a:endParaRPr lang="en-US" dirty="0"/>
          </a:p>
        </p:txBody>
      </p:sp>
    </p:spTree>
    <p:extLst>
      <p:ext uri="{BB962C8B-B14F-4D97-AF65-F5344CB8AC3E}">
        <p14:creationId xmlns:p14="http://schemas.microsoft.com/office/powerpoint/2010/main" val="3880090636"/>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Helvetica Neue" panose="02000503000000020004" pitchFamily="2" charset="0"/>
        <a:ea typeface="+mn-ea"/>
        <a:cs typeface="+mn-cs"/>
      </a:defRPr>
    </a:lvl1pPr>
    <a:lvl2pPr marL="457200" algn="l" defTabSz="914400" rtl="0" eaLnBrk="1" latinLnBrk="0" hangingPunct="1">
      <a:defRPr sz="1200" b="0" i="0" kern="1200">
        <a:solidFill>
          <a:schemeClr val="tx1"/>
        </a:solidFill>
        <a:latin typeface="Helvetica Neue" panose="02000503000000020004" pitchFamily="2" charset="0"/>
        <a:ea typeface="+mn-ea"/>
        <a:cs typeface="+mn-cs"/>
      </a:defRPr>
    </a:lvl2pPr>
    <a:lvl3pPr marL="914400" algn="l" defTabSz="914400" rtl="0" eaLnBrk="1" latinLnBrk="0" hangingPunct="1">
      <a:defRPr sz="1200" b="0" i="0" kern="1200">
        <a:solidFill>
          <a:schemeClr val="tx1"/>
        </a:solidFill>
        <a:latin typeface="Helvetica Neue" panose="02000503000000020004" pitchFamily="2" charset="0"/>
        <a:ea typeface="+mn-ea"/>
        <a:cs typeface="+mn-cs"/>
      </a:defRPr>
    </a:lvl3pPr>
    <a:lvl4pPr marL="1371600" algn="l" defTabSz="914400" rtl="0" eaLnBrk="1" latinLnBrk="0" hangingPunct="1">
      <a:defRPr sz="1200" b="0" i="0" kern="1200">
        <a:solidFill>
          <a:schemeClr val="tx1"/>
        </a:solidFill>
        <a:latin typeface="Helvetica Neue" panose="02000503000000020004" pitchFamily="2" charset="0"/>
        <a:ea typeface="+mn-ea"/>
        <a:cs typeface="+mn-cs"/>
      </a:defRPr>
    </a:lvl4pPr>
    <a:lvl5pPr marL="1828800" algn="l" defTabSz="914400" rtl="0" eaLnBrk="1" latinLnBrk="0" hangingPunct="1">
      <a:defRPr sz="1200" b="0" i="0" kern="1200">
        <a:solidFill>
          <a:schemeClr val="tx1"/>
        </a:solidFill>
        <a:latin typeface="Helvetica Neue" panose="02000503000000020004" pitchFamily="2"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Creating a Better World: Enabling Global Citizens for the Sustainable Development Goals</a:t>
            </a:r>
          </a:p>
          <a:p>
            <a:endParaRPr lang="en-US" dirty="0"/>
          </a:p>
        </p:txBody>
      </p:sp>
      <p:sp>
        <p:nvSpPr>
          <p:cNvPr id="4" name="Footer Placeholder 3"/>
          <p:cNvSpPr>
            <a:spLocks noGrp="1"/>
          </p:cNvSpPr>
          <p:nvPr>
            <p:ph type="ftr" sz="quarter" idx="4"/>
          </p:nvPr>
        </p:nvSpPr>
        <p:spPr/>
        <p:txBody>
          <a:bodyPr/>
          <a:lstStyle/>
          <a:p>
            <a:r>
              <a:rPr lang="en-US" dirty="0"/>
              <a:t>© World Scout Bureau Inc. </a:t>
            </a:r>
          </a:p>
        </p:txBody>
      </p:sp>
      <p:sp>
        <p:nvSpPr>
          <p:cNvPr id="5" name="Slide Number Placeholder 4"/>
          <p:cNvSpPr>
            <a:spLocks noGrp="1"/>
          </p:cNvSpPr>
          <p:nvPr>
            <p:ph type="sldNum" sz="quarter" idx="5"/>
          </p:nvPr>
        </p:nvSpPr>
        <p:spPr/>
        <p:txBody>
          <a:bodyPr/>
          <a:lstStyle/>
          <a:p>
            <a:fld id="{747A97BE-849C-DB4E-8F24-70A03BAE3CA0}" type="slidenum">
              <a:rPr lang="en-US" smtClean="0"/>
              <a:pPr/>
              <a:t>1</a:t>
            </a:fld>
            <a:endParaRPr lang="en-US" dirty="0"/>
          </a:p>
        </p:txBody>
      </p:sp>
    </p:spTree>
    <p:extLst>
      <p:ext uri="{BB962C8B-B14F-4D97-AF65-F5344CB8AC3E}">
        <p14:creationId xmlns:p14="http://schemas.microsoft.com/office/powerpoint/2010/main" val="4204364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r>
              <a:rPr lang="en-US" dirty="0"/>
              <a:t>© World Scout Bureau Inc. </a:t>
            </a:r>
          </a:p>
        </p:txBody>
      </p:sp>
      <p:sp>
        <p:nvSpPr>
          <p:cNvPr id="5" name="Slide Number Placeholder 4"/>
          <p:cNvSpPr>
            <a:spLocks noGrp="1"/>
          </p:cNvSpPr>
          <p:nvPr>
            <p:ph type="sldNum" sz="quarter" idx="11"/>
          </p:nvPr>
        </p:nvSpPr>
        <p:spPr/>
        <p:txBody>
          <a:bodyPr/>
          <a:lstStyle/>
          <a:p>
            <a:fld id="{747A97BE-849C-DB4E-8F24-70A03BAE3CA0}" type="slidenum">
              <a:rPr lang="en-US" smtClean="0"/>
              <a:pPr/>
              <a:t>14</a:t>
            </a:fld>
            <a:endParaRPr lang="en-US" dirty="0"/>
          </a:p>
        </p:txBody>
      </p:sp>
    </p:spTree>
    <p:extLst>
      <p:ext uri="{BB962C8B-B14F-4D97-AF65-F5344CB8AC3E}">
        <p14:creationId xmlns:p14="http://schemas.microsoft.com/office/powerpoint/2010/main" val="17976591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ea typeface="+mn-ea"/>
                <a:cs typeface="+mn-cs"/>
              </a:rPr>
              <a:t>. </a:t>
            </a:r>
            <a:endParaRPr lang="en-US" dirty="0"/>
          </a:p>
        </p:txBody>
      </p:sp>
      <p:sp>
        <p:nvSpPr>
          <p:cNvPr id="4" name="Footer Placeholder 3"/>
          <p:cNvSpPr>
            <a:spLocks noGrp="1"/>
          </p:cNvSpPr>
          <p:nvPr>
            <p:ph type="ftr" sz="quarter" idx="10"/>
          </p:nvPr>
        </p:nvSpPr>
        <p:spPr/>
        <p:txBody>
          <a:bodyPr/>
          <a:lstStyle/>
          <a:p>
            <a:r>
              <a:rPr lang="en-US" dirty="0"/>
              <a:t>© World Scout Bureau Inc. </a:t>
            </a:r>
          </a:p>
        </p:txBody>
      </p:sp>
      <p:sp>
        <p:nvSpPr>
          <p:cNvPr id="5" name="Slide Number Placeholder 4"/>
          <p:cNvSpPr>
            <a:spLocks noGrp="1"/>
          </p:cNvSpPr>
          <p:nvPr>
            <p:ph type="sldNum" sz="quarter" idx="11"/>
          </p:nvPr>
        </p:nvSpPr>
        <p:spPr/>
        <p:txBody>
          <a:bodyPr/>
          <a:lstStyle/>
          <a:p>
            <a:fld id="{747A97BE-849C-DB4E-8F24-70A03BAE3CA0}" type="slidenum">
              <a:rPr lang="en-US" smtClean="0"/>
              <a:pPr/>
              <a:t>15</a:t>
            </a:fld>
            <a:endParaRPr lang="en-US" dirty="0"/>
          </a:p>
        </p:txBody>
      </p:sp>
    </p:spTree>
    <p:extLst>
      <p:ext uri="{BB962C8B-B14F-4D97-AF65-F5344CB8AC3E}">
        <p14:creationId xmlns:p14="http://schemas.microsoft.com/office/powerpoint/2010/main" val="19577043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Identify and empathise with local issues</a:t>
            </a:r>
          </a:p>
          <a:p>
            <a:r>
              <a:rPr lang="en-US" dirty="0"/>
              <a:t>Select priority areas and identify needed educational objectives or programmes</a:t>
            </a:r>
          </a:p>
          <a:p>
            <a:r>
              <a:rPr lang="en-US" dirty="0"/>
              <a:t>Nominate someone who will take charge an seek resources and support</a:t>
            </a:r>
          </a:p>
          <a:p>
            <a:endParaRPr lang="en-US" dirty="0"/>
          </a:p>
          <a:p>
            <a:r>
              <a:rPr lang="en-US" dirty="0"/>
              <a:t>Get creative and choose what your approach will be</a:t>
            </a:r>
          </a:p>
          <a:p>
            <a:r>
              <a:rPr lang="en-US" dirty="0"/>
              <a:t>Pilot and review it according to feedback</a:t>
            </a:r>
          </a:p>
          <a:p>
            <a:r>
              <a:rPr lang="en-US" dirty="0"/>
              <a:t>Plan your monitoring and evaluation scheme before you star to collect data</a:t>
            </a:r>
          </a:p>
          <a:p>
            <a:endParaRPr lang="en-US" dirty="0"/>
          </a:p>
          <a:p>
            <a:r>
              <a:rPr lang="en-US" dirty="0"/>
              <a:t>Launch, promote, and make it accessible with suitable resources</a:t>
            </a:r>
          </a:p>
          <a:p>
            <a:r>
              <a:rPr lang="en-US" dirty="0"/>
              <a:t>Build the capacity of those implement it</a:t>
            </a:r>
          </a:p>
          <a:p>
            <a:r>
              <a:rPr lang="en-US" dirty="0"/>
              <a:t>Monitor your success and review or scale it</a:t>
            </a:r>
          </a:p>
          <a:p>
            <a:r>
              <a:rPr lang="en-US" dirty="0"/>
              <a:t>Share your best practices</a:t>
            </a:r>
          </a:p>
          <a:p>
            <a:endParaRPr lang="en-US" dirty="0"/>
          </a:p>
          <a:p>
            <a:endParaRPr lang="en-US" dirty="0"/>
          </a:p>
        </p:txBody>
      </p:sp>
      <p:sp>
        <p:nvSpPr>
          <p:cNvPr id="4" name="Footer Placeholder 3"/>
          <p:cNvSpPr>
            <a:spLocks noGrp="1"/>
          </p:cNvSpPr>
          <p:nvPr>
            <p:ph type="ftr" sz="quarter" idx="10"/>
          </p:nvPr>
        </p:nvSpPr>
        <p:spPr/>
        <p:txBody>
          <a:bodyPr/>
          <a:lstStyle/>
          <a:p>
            <a:r>
              <a:rPr lang="en-US" dirty="0"/>
              <a:t>© World Scout Bureau Inc. </a:t>
            </a:r>
          </a:p>
        </p:txBody>
      </p:sp>
      <p:sp>
        <p:nvSpPr>
          <p:cNvPr id="5" name="Slide Number Placeholder 4"/>
          <p:cNvSpPr>
            <a:spLocks noGrp="1"/>
          </p:cNvSpPr>
          <p:nvPr>
            <p:ph type="sldNum" sz="quarter" idx="11"/>
          </p:nvPr>
        </p:nvSpPr>
        <p:spPr/>
        <p:txBody>
          <a:bodyPr/>
          <a:lstStyle/>
          <a:p>
            <a:fld id="{747A97BE-849C-DB4E-8F24-70A03BAE3CA0}" type="slidenum">
              <a:rPr lang="en-US" smtClean="0"/>
              <a:pPr/>
              <a:t>16</a:t>
            </a:fld>
            <a:endParaRPr lang="en-US" dirty="0"/>
          </a:p>
        </p:txBody>
      </p:sp>
    </p:spTree>
    <p:extLst>
      <p:ext uri="{BB962C8B-B14F-4D97-AF65-F5344CB8AC3E}">
        <p14:creationId xmlns:p14="http://schemas.microsoft.com/office/powerpoint/2010/main" val="11080291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Identify and empathise with local issues</a:t>
            </a:r>
          </a:p>
          <a:p>
            <a:r>
              <a:rPr lang="en-US" dirty="0"/>
              <a:t>Select priority areas and identify needed educational objectives or programmes</a:t>
            </a:r>
          </a:p>
          <a:p>
            <a:r>
              <a:rPr lang="en-US" dirty="0"/>
              <a:t>Nominate someone who will take charge an seek resources and support</a:t>
            </a:r>
          </a:p>
          <a:p>
            <a:endParaRPr lang="en-US" dirty="0"/>
          </a:p>
          <a:p>
            <a:r>
              <a:rPr lang="en-US" dirty="0"/>
              <a:t>Get creative and choose what your approach will be</a:t>
            </a:r>
          </a:p>
          <a:p>
            <a:r>
              <a:rPr lang="en-US" dirty="0"/>
              <a:t>Pilot and review it according to feedback</a:t>
            </a:r>
          </a:p>
          <a:p>
            <a:r>
              <a:rPr lang="en-US" dirty="0"/>
              <a:t>Plan your monitoring and evaluation scheme before you star to collect data</a:t>
            </a:r>
          </a:p>
          <a:p>
            <a:endParaRPr lang="en-US" dirty="0"/>
          </a:p>
          <a:p>
            <a:r>
              <a:rPr lang="en-US" dirty="0"/>
              <a:t>Launch, promote, and make it accessible with suitable resources</a:t>
            </a:r>
          </a:p>
          <a:p>
            <a:r>
              <a:rPr lang="en-US" dirty="0"/>
              <a:t>Build the capacity of those implement it</a:t>
            </a:r>
          </a:p>
          <a:p>
            <a:r>
              <a:rPr lang="en-US" dirty="0"/>
              <a:t>Monitor your success and review or scale it</a:t>
            </a:r>
          </a:p>
          <a:p>
            <a:r>
              <a:rPr lang="en-US" dirty="0"/>
              <a:t>Share your best practices</a:t>
            </a:r>
          </a:p>
          <a:p>
            <a:endParaRPr lang="en-US" dirty="0"/>
          </a:p>
          <a:p>
            <a:endParaRPr lang="en-US" dirty="0"/>
          </a:p>
        </p:txBody>
      </p:sp>
      <p:sp>
        <p:nvSpPr>
          <p:cNvPr id="4" name="Footer Placeholder 3"/>
          <p:cNvSpPr>
            <a:spLocks noGrp="1"/>
          </p:cNvSpPr>
          <p:nvPr>
            <p:ph type="ftr" sz="quarter" idx="10"/>
          </p:nvPr>
        </p:nvSpPr>
        <p:spPr/>
        <p:txBody>
          <a:bodyPr/>
          <a:lstStyle/>
          <a:p>
            <a:r>
              <a:rPr lang="en-US" dirty="0"/>
              <a:t>© World Scout Bureau Inc. </a:t>
            </a:r>
          </a:p>
        </p:txBody>
      </p:sp>
      <p:sp>
        <p:nvSpPr>
          <p:cNvPr id="5" name="Slide Number Placeholder 4"/>
          <p:cNvSpPr>
            <a:spLocks noGrp="1"/>
          </p:cNvSpPr>
          <p:nvPr>
            <p:ph type="sldNum" sz="quarter" idx="11"/>
          </p:nvPr>
        </p:nvSpPr>
        <p:spPr/>
        <p:txBody>
          <a:bodyPr/>
          <a:lstStyle/>
          <a:p>
            <a:fld id="{747A97BE-849C-DB4E-8F24-70A03BAE3CA0}" type="slidenum">
              <a:rPr lang="en-US" smtClean="0"/>
              <a:pPr/>
              <a:t>17</a:t>
            </a:fld>
            <a:endParaRPr lang="en-US" dirty="0"/>
          </a:p>
        </p:txBody>
      </p:sp>
    </p:spTree>
    <p:extLst>
      <p:ext uri="{BB962C8B-B14F-4D97-AF65-F5344CB8AC3E}">
        <p14:creationId xmlns:p14="http://schemas.microsoft.com/office/powerpoint/2010/main" val="42148838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Young people, Scouts and non-Scouts, as key agents of the programme</a:t>
            </a:r>
          </a:p>
          <a:p>
            <a:r>
              <a:rPr lang="en-US" dirty="0"/>
              <a:t>Youth Programme team, as developers of the programme</a:t>
            </a:r>
          </a:p>
          <a:p>
            <a:r>
              <a:rPr lang="en-US" dirty="0"/>
              <a:t>Scout Leaders, as the facilitators of the programme</a:t>
            </a:r>
          </a:p>
          <a:p>
            <a:r>
              <a:rPr lang="en-US" dirty="0"/>
              <a:t>National leadership, to mainstream the SDGs across the organisation</a:t>
            </a:r>
          </a:p>
          <a:p>
            <a:r>
              <a:rPr lang="en-US" dirty="0"/>
              <a:t>Adults in Scouting team, as supporters of the programme</a:t>
            </a:r>
          </a:p>
          <a:p>
            <a:r>
              <a:rPr lang="en-US" dirty="0"/>
              <a:t>Communications team, as agents to help share the story</a:t>
            </a:r>
          </a:p>
          <a:p>
            <a:r>
              <a:rPr lang="en-US" dirty="0"/>
              <a:t>Partners, to support your education for the SDGs</a:t>
            </a:r>
          </a:p>
          <a:p>
            <a:r>
              <a:rPr lang="en-US" dirty="0"/>
              <a:t>Any other relevant actors</a:t>
            </a:r>
          </a:p>
        </p:txBody>
      </p:sp>
      <p:sp>
        <p:nvSpPr>
          <p:cNvPr id="4" name="Footer Placeholder 3"/>
          <p:cNvSpPr>
            <a:spLocks noGrp="1"/>
          </p:cNvSpPr>
          <p:nvPr>
            <p:ph type="ftr" sz="quarter" idx="10"/>
          </p:nvPr>
        </p:nvSpPr>
        <p:spPr/>
        <p:txBody>
          <a:bodyPr/>
          <a:lstStyle/>
          <a:p>
            <a:r>
              <a:rPr lang="en-US" dirty="0"/>
              <a:t>© World Scout Bureau Inc. </a:t>
            </a:r>
          </a:p>
        </p:txBody>
      </p:sp>
      <p:sp>
        <p:nvSpPr>
          <p:cNvPr id="5" name="Slide Number Placeholder 4"/>
          <p:cNvSpPr>
            <a:spLocks noGrp="1"/>
          </p:cNvSpPr>
          <p:nvPr>
            <p:ph type="sldNum" sz="quarter" idx="11"/>
          </p:nvPr>
        </p:nvSpPr>
        <p:spPr/>
        <p:txBody>
          <a:bodyPr/>
          <a:lstStyle/>
          <a:p>
            <a:fld id="{747A97BE-849C-DB4E-8F24-70A03BAE3CA0}" type="slidenum">
              <a:rPr lang="en-US" smtClean="0"/>
              <a:pPr/>
              <a:t>18</a:t>
            </a:fld>
            <a:endParaRPr lang="en-US" dirty="0"/>
          </a:p>
        </p:txBody>
      </p:sp>
    </p:spTree>
    <p:extLst>
      <p:ext uri="{BB962C8B-B14F-4D97-AF65-F5344CB8AC3E}">
        <p14:creationId xmlns:p14="http://schemas.microsoft.com/office/powerpoint/2010/main" val="10012653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Show Scouts how their actions impact a bigger cause outside of Scouting in order to continue inspiring young people to create a better world</a:t>
            </a:r>
          </a:p>
          <a:p>
            <a:r>
              <a:rPr lang="en-US" dirty="0"/>
              <a:t>Offer new learning opportunities to young people and equip them with the competencies they need to find lasting solutions to the issues that affect them the most</a:t>
            </a:r>
          </a:p>
          <a:p>
            <a:r>
              <a:rPr lang="en-US" dirty="0"/>
              <a:t>Reinforce the Youth Programme by identifying and addressing areas of alignment</a:t>
            </a:r>
          </a:p>
          <a:p>
            <a:r>
              <a:rPr lang="en-US" dirty="0"/>
              <a:t>Ensure Scouting’s continued relevance by answering the current needs of young people</a:t>
            </a:r>
          </a:p>
          <a:p>
            <a:r>
              <a:rPr lang="en-US" dirty="0"/>
              <a:t>Help achieve Scouting’s vision to be the leading non-formal educational youth movement by being part of the global agenda for sustainable development</a:t>
            </a:r>
          </a:p>
          <a:p>
            <a:r>
              <a:rPr lang="en-US" dirty="0"/>
              <a:t>Promote Scouting to new audiences by showcasing Scouting’s impact on sustainable development for more than 110 years</a:t>
            </a:r>
          </a:p>
          <a:p>
            <a:r>
              <a:rPr lang="en-US" dirty="0"/>
              <a:t>Strengthen partnership and improve fundraising by being part of the SDG 17 – partnership for the SDG’s, and collaborating with other actors who want to see the SDG’ achieved</a:t>
            </a:r>
          </a:p>
          <a:p>
            <a:r>
              <a:rPr lang="en-US" dirty="0"/>
              <a:t>Become more sustainable as an institution by aligning with the SDGs across the organisation’s spheres of work</a:t>
            </a:r>
          </a:p>
        </p:txBody>
      </p:sp>
      <p:sp>
        <p:nvSpPr>
          <p:cNvPr id="4" name="Footer Placeholder 3"/>
          <p:cNvSpPr>
            <a:spLocks noGrp="1"/>
          </p:cNvSpPr>
          <p:nvPr>
            <p:ph type="ftr" sz="quarter" idx="10"/>
          </p:nvPr>
        </p:nvSpPr>
        <p:spPr/>
        <p:txBody>
          <a:bodyPr/>
          <a:lstStyle/>
          <a:p>
            <a:r>
              <a:rPr lang="en-US" dirty="0"/>
              <a:t>© World Scout Bureau Inc. </a:t>
            </a:r>
          </a:p>
        </p:txBody>
      </p:sp>
      <p:sp>
        <p:nvSpPr>
          <p:cNvPr id="5" name="Slide Number Placeholder 4"/>
          <p:cNvSpPr>
            <a:spLocks noGrp="1"/>
          </p:cNvSpPr>
          <p:nvPr>
            <p:ph type="sldNum" sz="quarter" idx="11"/>
          </p:nvPr>
        </p:nvSpPr>
        <p:spPr/>
        <p:txBody>
          <a:bodyPr/>
          <a:lstStyle/>
          <a:p>
            <a:fld id="{747A97BE-849C-DB4E-8F24-70A03BAE3CA0}" type="slidenum">
              <a:rPr lang="en-US" smtClean="0"/>
              <a:pPr/>
              <a:t>19</a:t>
            </a:fld>
            <a:endParaRPr lang="en-US" dirty="0"/>
          </a:p>
        </p:txBody>
      </p:sp>
    </p:spTree>
    <p:extLst>
      <p:ext uri="{BB962C8B-B14F-4D97-AF65-F5344CB8AC3E}">
        <p14:creationId xmlns:p14="http://schemas.microsoft.com/office/powerpoint/2010/main" val="31712436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ea typeface="+mn-ea"/>
                <a:cs typeface="+mn-cs"/>
              </a:rPr>
              <a:t>Tackling issues through a movement that is embedded in its community.</a:t>
            </a:r>
          </a:p>
          <a:p>
            <a:r>
              <a:rPr lang="en-US" sz="1200" kern="1200" dirty="0">
                <a:solidFill>
                  <a:schemeClr val="tx1"/>
                </a:solidFill>
                <a:effectLst/>
                <a:ea typeface="+mn-ea"/>
                <a:cs typeface="+mn-cs"/>
              </a:rPr>
              <a:t>Scouting is leaving no one behind.</a:t>
            </a:r>
          </a:p>
          <a:p>
            <a:r>
              <a:rPr lang="en-US" sz="1200" kern="1200" dirty="0">
                <a:solidFill>
                  <a:schemeClr val="tx1"/>
                </a:solidFill>
                <a:effectLst/>
                <a:ea typeface="+mn-ea"/>
                <a:cs typeface="+mn-cs"/>
              </a:rPr>
              <a:t>An agenda that helps Scouting achieve its Mission and Vision.</a:t>
            </a:r>
            <a:endParaRPr lang="en-US" dirty="0"/>
          </a:p>
        </p:txBody>
      </p:sp>
      <p:sp>
        <p:nvSpPr>
          <p:cNvPr id="4" name="Footer Placeholder 3"/>
          <p:cNvSpPr>
            <a:spLocks noGrp="1"/>
          </p:cNvSpPr>
          <p:nvPr>
            <p:ph type="ftr" sz="quarter" idx="10"/>
          </p:nvPr>
        </p:nvSpPr>
        <p:spPr/>
        <p:txBody>
          <a:bodyPr/>
          <a:lstStyle/>
          <a:p>
            <a:r>
              <a:rPr lang="en-US" dirty="0"/>
              <a:t>© World Scout Bureau Inc. </a:t>
            </a:r>
          </a:p>
        </p:txBody>
      </p:sp>
      <p:sp>
        <p:nvSpPr>
          <p:cNvPr id="5" name="Slide Number Placeholder 4"/>
          <p:cNvSpPr>
            <a:spLocks noGrp="1"/>
          </p:cNvSpPr>
          <p:nvPr>
            <p:ph type="sldNum" sz="quarter" idx="11"/>
          </p:nvPr>
        </p:nvSpPr>
        <p:spPr/>
        <p:txBody>
          <a:bodyPr/>
          <a:lstStyle/>
          <a:p>
            <a:fld id="{747A97BE-849C-DB4E-8F24-70A03BAE3CA0}" type="slidenum">
              <a:rPr lang="en-US" smtClean="0"/>
              <a:pPr/>
              <a:t>20</a:t>
            </a:fld>
            <a:endParaRPr lang="en-US" dirty="0"/>
          </a:p>
        </p:txBody>
      </p:sp>
    </p:spTree>
    <p:extLst>
      <p:ext uri="{BB962C8B-B14F-4D97-AF65-F5344CB8AC3E}">
        <p14:creationId xmlns:p14="http://schemas.microsoft.com/office/powerpoint/2010/main" val="255796988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Show Scouts how their actions impact a bigger cause outside of Scouting in order to continue inspiring young people to create a better world</a:t>
            </a:r>
          </a:p>
          <a:p>
            <a:r>
              <a:rPr lang="en-US" dirty="0"/>
              <a:t>Offer new learning opportunities to young people and equip them with the competencies they need to find lasting solutions to the issues that affect them the most</a:t>
            </a:r>
          </a:p>
          <a:p>
            <a:r>
              <a:rPr lang="en-US" dirty="0"/>
              <a:t>Reinforce the Youth Programme by identifying and addressing areas of alignment</a:t>
            </a:r>
          </a:p>
          <a:p>
            <a:r>
              <a:rPr lang="en-US" dirty="0"/>
              <a:t>Ensure Scouting’s continued relevance by answering the current needs of young people</a:t>
            </a:r>
          </a:p>
          <a:p>
            <a:r>
              <a:rPr lang="en-US" dirty="0"/>
              <a:t>Help achieve Scouting’s vision to be the leading non-formal educational youth movement by being part of the global agenda for sustainable development</a:t>
            </a:r>
          </a:p>
          <a:p>
            <a:r>
              <a:rPr lang="en-US" dirty="0"/>
              <a:t>Promote Scouting to new audiences by showcasing Scouting’s impact on sustainable development for more than 110 years</a:t>
            </a:r>
          </a:p>
          <a:p>
            <a:r>
              <a:rPr lang="en-US" dirty="0"/>
              <a:t>Strengthen partnership and improve fundraising by being part of the SDG 17 – partnership for the SDG’s, and collaborating with other actors who want to see the SDG’ achieved</a:t>
            </a:r>
          </a:p>
          <a:p>
            <a:r>
              <a:rPr lang="en-US" dirty="0"/>
              <a:t>Become more sustainable as an institution by aligning with the SDGs across the organisation’s spheres of work</a:t>
            </a:r>
          </a:p>
        </p:txBody>
      </p:sp>
      <p:sp>
        <p:nvSpPr>
          <p:cNvPr id="4" name="Footer Placeholder 3"/>
          <p:cNvSpPr>
            <a:spLocks noGrp="1"/>
          </p:cNvSpPr>
          <p:nvPr>
            <p:ph type="ftr" sz="quarter" idx="10"/>
          </p:nvPr>
        </p:nvSpPr>
        <p:spPr/>
        <p:txBody>
          <a:bodyPr/>
          <a:lstStyle/>
          <a:p>
            <a:r>
              <a:rPr lang="en-US" dirty="0"/>
              <a:t>© World Scout Bureau Inc. </a:t>
            </a:r>
          </a:p>
        </p:txBody>
      </p:sp>
      <p:sp>
        <p:nvSpPr>
          <p:cNvPr id="5" name="Slide Number Placeholder 4"/>
          <p:cNvSpPr>
            <a:spLocks noGrp="1"/>
          </p:cNvSpPr>
          <p:nvPr>
            <p:ph type="sldNum" sz="quarter" idx="11"/>
          </p:nvPr>
        </p:nvSpPr>
        <p:spPr/>
        <p:txBody>
          <a:bodyPr/>
          <a:lstStyle/>
          <a:p>
            <a:fld id="{747A97BE-849C-DB4E-8F24-70A03BAE3CA0}" type="slidenum">
              <a:rPr lang="en-US" smtClean="0"/>
              <a:pPr/>
              <a:t>22</a:t>
            </a:fld>
            <a:endParaRPr lang="en-US" dirty="0"/>
          </a:p>
        </p:txBody>
      </p:sp>
    </p:spTree>
    <p:extLst>
      <p:ext uri="{BB962C8B-B14F-4D97-AF65-F5344CB8AC3E}">
        <p14:creationId xmlns:p14="http://schemas.microsoft.com/office/powerpoint/2010/main" val="22914036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ea typeface="+mn-ea"/>
                <a:cs typeface="+mn-cs"/>
              </a:rPr>
              <a:t>Sustainable development is commonly defined as “development that meets the needs of the present without compromising the ability of future generations to meet their own needs.” This was proposed in the Brundtland report. </a:t>
            </a:r>
            <a:endParaRPr lang="en-US" dirty="0"/>
          </a:p>
        </p:txBody>
      </p:sp>
      <p:sp>
        <p:nvSpPr>
          <p:cNvPr id="4" name="Footer Placeholder 3"/>
          <p:cNvSpPr>
            <a:spLocks noGrp="1"/>
          </p:cNvSpPr>
          <p:nvPr>
            <p:ph type="ftr" sz="quarter" idx="10"/>
          </p:nvPr>
        </p:nvSpPr>
        <p:spPr/>
        <p:txBody>
          <a:bodyPr/>
          <a:lstStyle/>
          <a:p>
            <a:r>
              <a:rPr lang="en-US" dirty="0"/>
              <a:t>© World Scout Bureau Inc. </a:t>
            </a:r>
          </a:p>
        </p:txBody>
      </p:sp>
      <p:sp>
        <p:nvSpPr>
          <p:cNvPr id="5" name="Slide Number Placeholder 4"/>
          <p:cNvSpPr>
            <a:spLocks noGrp="1"/>
          </p:cNvSpPr>
          <p:nvPr>
            <p:ph type="sldNum" sz="quarter" idx="11"/>
          </p:nvPr>
        </p:nvSpPr>
        <p:spPr/>
        <p:txBody>
          <a:bodyPr/>
          <a:lstStyle/>
          <a:p>
            <a:fld id="{747A97BE-849C-DB4E-8F24-70A03BAE3CA0}" type="slidenum">
              <a:rPr lang="en-US" smtClean="0"/>
              <a:pPr/>
              <a:t>2</a:t>
            </a:fld>
            <a:endParaRPr lang="en-US" dirty="0"/>
          </a:p>
        </p:txBody>
      </p:sp>
    </p:spTree>
    <p:extLst>
      <p:ext uri="{BB962C8B-B14F-4D97-AF65-F5344CB8AC3E}">
        <p14:creationId xmlns:p14="http://schemas.microsoft.com/office/powerpoint/2010/main" val="38405085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ea typeface="+mn-ea"/>
                <a:cs typeface="+mn-cs"/>
              </a:rPr>
              <a:t>Sustainable development is commonly defined as “development that meets the needs of the present without compromising the ability of future generations to meet their own needs.” This was proposed in the Brundtland report. </a:t>
            </a:r>
            <a:endParaRPr lang="en-US" dirty="0"/>
          </a:p>
        </p:txBody>
      </p:sp>
      <p:sp>
        <p:nvSpPr>
          <p:cNvPr id="4" name="Footer Placeholder 3"/>
          <p:cNvSpPr>
            <a:spLocks noGrp="1"/>
          </p:cNvSpPr>
          <p:nvPr>
            <p:ph type="ftr" sz="quarter" idx="10"/>
          </p:nvPr>
        </p:nvSpPr>
        <p:spPr/>
        <p:txBody>
          <a:bodyPr/>
          <a:lstStyle/>
          <a:p>
            <a:r>
              <a:rPr lang="en-US" dirty="0"/>
              <a:t>© World Scout Bureau Inc. </a:t>
            </a:r>
          </a:p>
        </p:txBody>
      </p:sp>
      <p:sp>
        <p:nvSpPr>
          <p:cNvPr id="5" name="Slide Number Placeholder 4"/>
          <p:cNvSpPr>
            <a:spLocks noGrp="1"/>
          </p:cNvSpPr>
          <p:nvPr>
            <p:ph type="sldNum" sz="quarter" idx="11"/>
          </p:nvPr>
        </p:nvSpPr>
        <p:spPr/>
        <p:txBody>
          <a:bodyPr/>
          <a:lstStyle/>
          <a:p>
            <a:fld id="{747A97BE-849C-DB4E-8F24-70A03BAE3CA0}" type="slidenum">
              <a:rPr lang="en-US" smtClean="0"/>
              <a:pPr/>
              <a:t>5</a:t>
            </a:fld>
            <a:endParaRPr lang="en-US" dirty="0"/>
          </a:p>
        </p:txBody>
      </p:sp>
    </p:spTree>
    <p:extLst>
      <p:ext uri="{BB962C8B-B14F-4D97-AF65-F5344CB8AC3E}">
        <p14:creationId xmlns:p14="http://schemas.microsoft.com/office/powerpoint/2010/main" val="9306524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pPr lvl="0"/>
            <a:r>
              <a:rPr lang="en-US" u="sng" strike="noStrike" dirty="0">
                <a:effectLst/>
              </a:rPr>
              <a:t>In terms of education</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ea typeface="+mn-ea"/>
                <a:cs typeface="+mn-cs"/>
              </a:rPr>
              <a:t>Scouting contributes to the development of young people so that they can be active global citizens that create positive change in their communities. It does so by responding to the diverse needs and aspirations of young people in over 224 countries and territories. As such, it is a movement deeply embedded in the local communities in which it exists and, therefore, is in a prime place to understand and tackle the issues that are brought forward in the SDGs.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ea typeface="+mn-ea"/>
              <a:cs typeface="+mn-cs"/>
            </a:endParaRPr>
          </a:p>
          <a:p>
            <a:r>
              <a:rPr lang="en-US" u="sng" dirty="0"/>
              <a:t>In terms of the organisation</a:t>
            </a:r>
          </a:p>
          <a:p>
            <a:r>
              <a:rPr lang="en-US" sz="1200" kern="1200" dirty="0">
                <a:solidFill>
                  <a:schemeClr val="tx1"/>
                </a:solidFill>
                <a:effectLst/>
                <a:ea typeface="+mn-ea"/>
                <a:cs typeface="+mn-cs"/>
              </a:rPr>
              <a:t>The SDGs are fully aligned with the Mission of Scouting to “… help build a better world where people are self-fulfilled as individuals and play a constructive role in society.” Additionally, Scouting’s Vision 2023 aims to further develop the Scout Movement as “the leading educational youth movement”, focused on “enabling 100 million young people by 2023 to be active citizens </a:t>
            </a:r>
            <a:r>
              <a:rPr lang="en-US" sz="1200" u="none" kern="1200" dirty="0">
                <a:solidFill>
                  <a:schemeClr val="tx1"/>
                </a:solidFill>
                <a:effectLst/>
                <a:ea typeface="+mn-ea"/>
                <a:cs typeface="+mn-cs"/>
              </a:rPr>
              <a:t>creating positive changes in their communities and in the world.”</a:t>
            </a:r>
            <a:r>
              <a:rPr lang="en-MY" sz="1200" u="none" kern="1200" dirty="0">
                <a:solidFill>
                  <a:schemeClr val="tx1"/>
                </a:solidFill>
                <a:effectLst/>
                <a:ea typeface="+mn-ea"/>
                <a:cs typeface="+mn-cs"/>
              </a:rPr>
              <a:t> </a:t>
            </a:r>
          </a:p>
          <a:p>
            <a:endParaRPr lang="en-MY" sz="1200" u="none" kern="1200" dirty="0">
              <a:solidFill>
                <a:schemeClr val="tx1"/>
              </a:solidFill>
              <a:effectLst/>
              <a:ea typeface="+mn-ea"/>
              <a:cs typeface="+mn-cs"/>
            </a:endParaRPr>
          </a:p>
          <a:p>
            <a:r>
              <a:rPr lang="en-US" sz="1200" u="none" kern="1200" dirty="0">
                <a:solidFill>
                  <a:schemeClr val="tx1"/>
                </a:solidFill>
                <a:effectLst/>
                <a:ea typeface="+mn-ea"/>
                <a:cs typeface="+mn-cs"/>
              </a:rPr>
              <a:t>Growing to 100 million means as well providing more young people with the opportunity to enjoy learning experiences in a community of values to develop the needed competencies for sustainable development. Therefore, working towards contributing to the SDGs is a key towards achieving Scouting’s Vision and Mission and lives up to the legacy of over 110 years for the Scout Movement in contributing to peace and development.</a:t>
            </a:r>
          </a:p>
          <a:p>
            <a:endParaRPr lang="en-MY" sz="1200" u="none" kern="1200" dirty="0">
              <a:solidFill>
                <a:schemeClr val="tx1"/>
              </a:solidFill>
              <a:effectLst/>
              <a:ea typeface="+mn-ea"/>
              <a:cs typeface="+mn-cs"/>
            </a:endParaRPr>
          </a:p>
          <a:p>
            <a:r>
              <a:rPr lang="en-US" sz="1200" u="none" kern="1200" dirty="0">
                <a:solidFill>
                  <a:schemeClr val="tx1"/>
                </a:solidFill>
                <a:effectLst/>
                <a:ea typeface="+mn-ea"/>
                <a:cs typeface="+mn-cs"/>
              </a:rPr>
              <a:t>See WOSM’s Constitution </a:t>
            </a:r>
            <a:r>
              <a:rPr lang="en-US" sz="1200" kern="1200" dirty="0">
                <a:solidFill>
                  <a:schemeClr val="tx1"/>
                </a:solidFill>
                <a:effectLst/>
                <a:ea typeface="+mn-ea"/>
                <a:cs typeface="+mn-cs"/>
              </a:rPr>
              <a:t>and Strategic Plan for Vision 2023.</a:t>
            </a:r>
            <a:endParaRPr lang="en-US" u="sng" strike="noStrike" dirty="0">
              <a:effectLst/>
            </a:endParaRPr>
          </a:p>
          <a:p>
            <a:pPr lvl="0"/>
            <a:endParaRPr lang="en-US" u="sng" strike="noStrike" dirty="0">
              <a:effectLst/>
            </a:endParaRPr>
          </a:p>
          <a:p>
            <a:pPr lvl="0"/>
            <a:r>
              <a:rPr lang="en-US" u="sng" strike="noStrike" dirty="0">
                <a:effectLst/>
              </a:rPr>
              <a:t>Extra info</a:t>
            </a:r>
            <a:r>
              <a:rPr lang="en-US" u="sng" strike="noStrike" dirty="0">
                <a:effectLst/>
                <a:sym typeface="Wingdings" pitchFamily="2" charset="2"/>
              </a:rPr>
              <a:t> (how SDGs link to the elements of the scout method)</a:t>
            </a:r>
            <a:endParaRPr lang="en-US" u="sng" strike="noStrike" dirty="0">
              <a:effectLst/>
            </a:endParaRPr>
          </a:p>
          <a:p>
            <a:pPr marL="171450" lvl="0" indent="-171450">
              <a:buFont typeface="Arial" panose="020B0604020202020204" pitchFamily="34" charset="0"/>
              <a:buChar char="•"/>
            </a:pPr>
            <a:r>
              <a:rPr lang="en-US" u="none" strike="noStrike" dirty="0">
                <a:effectLst/>
              </a:rPr>
              <a:t>The scout promise and law </a:t>
            </a:r>
            <a:r>
              <a:rPr lang="en-US" sz="1200" u="none" strike="noStrike" kern="1200" dirty="0">
                <a:solidFill>
                  <a:schemeClr val="tx1"/>
                </a:solidFill>
                <a:effectLst/>
                <a:ea typeface="+mn-ea"/>
                <a:cs typeface="+mn-cs"/>
              </a:rPr>
              <a:t>provide a ground of shared values for living together and </a:t>
            </a:r>
            <a:r>
              <a:rPr lang="en-US" u="none" strike="noStrike" dirty="0">
                <a:effectLst/>
              </a:rPr>
              <a:t>encourages young people to voluntarily commit to promote local, national and international peace, understanding and cooperation, as well as to participate in the development of society;</a:t>
            </a:r>
            <a:endParaRPr lang="en-MY" u="none" strike="noStrike" dirty="0">
              <a:effectLst/>
            </a:endParaRPr>
          </a:p>
          <a:p>
            <a:pPr marL="171450" lvl="0" indent="-171450">
              <a:buFont typeface="Arial" panose="020B0604020202020204" pitchFamily="34" charset="0"/>
              <a:buChar char="•"/>
            </a:pPr>
            <a:r>
              <a:rPr lang="en-US" u="none" strike="noStrike" dirty="0">
                <a:effectLst/>
              </a:rPr>
              <a:t>Learning by doing </a:t>
            </a:r>
            <a:r>
              <a:rPr lang="en-US" sz="1200" u="none" strike="noStrike" kern="1200" dirty="0">
                <a:solidFill>
                  <a:schemeClr val="tx1"/>
                </a:solidFill>
                <a:effectLst/>
                <a:ea typeface="+mn-ea"/>
                <a:cs typeface="+mn-cs"/>
              </a:rPr>
              <a:t>enable people</a:t>
            </a:r>
            <a:r>
              <a:rPr lang="en-US" u="none" strike="noStrike" dirty="0">
                <a:effectLst/>
              </a:rPr>
              <a:t> not only to understand an issue, but </a:t>
            </a:r>
            <a:r>
              <a:rPr lang="en-US" sz="1200" u="none" strike="noStrike" kern="1200" dirty="0">
                <a:solidFill>
                  <a:schemeClr val="tx1"/>
                </a:solidFill>
                <a:effectLst/>
                <a:ea typeface="+mn-ea"/>
                <a:cs typeface="+mn-cs"/>
              </a:rPr>
              <a:t>to develop the competencies and the </a:t>
            </a:r>
            <a:r>
              <a:rPr lang="en-US" u="none" strike="noStrike" dirty="0">
                <a:effectLst/>
              </a:rPr>
              <a:t>will to take action on it;</a:t>
            </a:r>
            <a:endParaRPr lang="en-MY" u="none" strike="noStrike" dirty="0">
              <a:effectLst/>
            </a:endParaRPr>
          </a:p>
          <a:p>
            <a:pPr marL="171450" lvl="0" indent="-171450">
              <a:buFont typeface="Arial" panose="020B0604020202020204" pitchFamily="34" charset="0"/>
              <a:buChar char="•"/>
            </a:pPr>
            <a:r>
              <a:rPr lang="en-US" u="none" strike="noStrike" dirty="0">
                <a:effectLst/>
              </a:rPr>
              <a:t>The team system </a:t>
            </a:r>
            <a:r>
              <a:rPr lang="en-US" sz="1200" u="none" strike="noStrike" kern="1200" dirty="0">
                <a:solidFill>
                  <a:schemeClr val="tx1"/>
                </a:solidFill>
                <a:effectLst/>
                <a:ea typeface="+mn-ea"/>
                <a:cs typeface="+mn-cs"/>
              </a:rPr>
              <a:t>develops </a:t>
            </a:r>
            <a:r>
              <a:rPr lang="en-US" u="none" strike="noStrike" dirty="0">
                <a:effectLst/>
              </a:rPr>
              <a:t>cooperation in tackling large issues that couldn’t be tackled alone; </a:t>
            </a:r>
            <a:endParaRPr lang="en-MY" u="none" strike="noStrike" dirty="0">
              <a:effectLst/>
            </a:endParaRPr>
          </a:p>
          <a:p>
            <a:pPr marL="171450" lvl="0" indent="-171450">
              <a:buFont typeface="Arial" panose="020B0604020202020204" pitchFamily="34" charset="0"/>
              <a:buChar char="•"/>
            </a:pPr>
            <a:r>
              <a:rPr lang="en-US" u="none" strike="noStrike" dirty="0">
                <a:effectLst/>
              </a:rPr>
              <a:t>Community involvement fosters </a:t>
            </a:r>
            <a:r>
              <a:rPr lang="en-US" sz="1200" u="none" strike="noStrike" kern="1200" dirty="0">
                <a:solidFill>
                  <a:schemeClr val="tx1"/>
                </a:solidFill>
                <a:effectLst/>
                <a:ea typeface="+mn-ea"/>
                <a:cs typeface="+mn-cs"/>
              </a:rPr>
              <a:t>engagement with the challenges of the society we live in, participation on its betterment, and </a:t>
            </a:r>
            <a:r>
              <a:rPr lang="en-US" u="none" strike="noStrike" dirty="0">
                <a:effectLst/>
              </a:rPr>
              <a:t>commitment to and appreciation of the people around us;</a:t>
            </a:r>
            <a:endParaRPr lang="en-MY" u="none" strike="noStrike" dirty="0">
              <a:effectLst/>
            </a:endParaRPr>
          </a:p>
          <a:p>
            <a:pPr marL="171450" lvl="0" indent="-171450">
              <a:buFont typeface="Arial" panose="020B0604020202020204" pitchFamily="34" charset="0"/>
              <a:buChar char="•"/>
            </a:pPr>
            <a:r>
              <a:rPr lang="en-US" u="none" strike="noStrike" dirty="0">
                <a:effectLst/>
              </a:rPr>
              <a:t>Nature </a:t>
            </a:r>
            <a:r>
              <a:rPr lang="en-US" sz="1200" u="none" strike="noStrike" kern="1200" dirty="0">
                <a:solidFill>
                  <a:schemeClr val="tx1"/>
                </a:solidFill>
                <a:effectLst/>
                <a:ea typeface="+mn-ea"/>
                <a:cs typeface="+mn-cs"/>
              </a:rPr>
              <a:t>as a reference </a:t>
            </a:r>
            <a:r>
              <a:rPr lang="en-US" u="none" strike="noStrike" dirty="0">
                <a:effectLst/>
              </a:rPr>
              <a:t>is </a:t>
            </a:r>
            <a:r>
              <a:rPr lang="en-US" sz="1200" u="none" strike="noStrike" kern="1200" dirty="0">
                <a:solidFill>
                  <a:schemeClr val="tx1"/>
                </a:solidFill>
                <a:effectLst/>
                <a:ea typeface="+mn-ea"/>
                <a:cs typeface="+mn-cs"/>
              </a:rPr>
              <a:t>an extraordinary setting to challenge ourselves and</a:t>
            </a:r>
            <a:r>
              <a:rPr lang="en-US" u="none" strike="noStrike" dirty="0">
                <a:effectLst/>
              </a:rPr>
              <a:t> to connect to the planet</a:t>
            </a:r>
            <a:r>
              <a:rPr lang="en-US" sz="1200" u="none" strike="noStrike" kern="1200" dirty="0">
                <a:solidFill>
                  <a:schemeClr val="tx1"/>
                </a:solidFill>
                <a:effectLst/>
                <a:ea typeface="+mn-ea"/>
                <a:cs typeface="+mn-cs"/>
              </a:rPr>
              <a:t> and to the inner life</a:t>
            </a:r>
            <a:r>
              <a:rPr lang="en-US" u="none" strike="noStrike" dirty="0">
                <a:effectLst/>
              </a:rPr>
              <a:t>;</a:t>
            </a:r>
            <a:endParaRPr lang="en-MY" u="none" strike="noStrike" dirty="0">
              <a:effectLst/>
            </a:endParaRPr>
          </a:p>
          <a:p>
            <a:pPr marL="171450" lvl="0" indent="-171450">
              <a:buFont typeface="Arial" panose="020B0604020202020204" pitchFamily="34" charset="0"/>
              <a:buChar char="•"/>
            </a:pPr>
            <a:r>
              <a:rPr lang="en-US" u="none" strike="noStrike" dirty="0">
                <a:effectLst/>
              </a:rPr>
              <a:t>The SDGs come with their own symbolic framework, which reinforces the value based symbolism of Scouting;</a:t>
            </a:r>
            <a:endParaRPr lang="en-MY" u="none" strike="noStrike" dirty="0">
              <a:effectLst/>
            </a:endParaRPr>
          </a:p>
          <a:p>
            <a:pPr marL="171450" lvl="0" indent="-171450">
              <a:buFont typeface="Arial" panose="020B0604020202020204" pitchFamily="34" charset="0"/>
              <a:buChar char="•"/>
            </a:pPr>
            <a:r>
              <a:rPr lang="en-US" u="none" strike="noStrike" dirty="0">
                <a:effectLst/>
              </a:rPr>
              <a:t>Adult support </a:t>
            </a:r>
            <a:r>
              <a:rPr lang="en-US" sz="1200" u="none" strike="noStrike" kern="1200" dirty="0">
                <a:solidFill>
                  <a:schemeClr val="tx1"/>
                </a:solidFill>
                <a:effectLst/>
                <a:ea typeface="+mn-ea"/>
                <a:cs typeface="+mn-cs"/>
              </a:rPr>
              <a:t>provides the needed intergenerational dialogue and </a:t>
            </a:r>
            <a:r>
              <a:rPr lang="en-US" u="none" strike="noStrike" dirty="0">
                <a:effectLst/>
              </a:rPr>
              <a:t>assists the Scouts in understanding the complexity of the issues at hand; and</a:t>
            </a:r>
            <a:endParaRPr lang="en-MY" u="none" strike="noStrike" dirty="0">
              <a:effectLst/>
            </a:endParaRPr>
          </a:p>
          <a:p>
            <a:pPr marL="171450" lvl="0" indent="-171450">
              <a:buFont typeface="Arial" panose="020B0604020202020204" pitchFamily="34" charset="0"/>
              <a:buChar char="•"/>
            </a:pPr>
            <a:r>
              <a:rPr lang="en-US" u="none" strike="noStrike" dirty="0">
                <a:effectLst/>
              </a:rPr>
              <a:t>The personal progression ensures that the role and contribution of each Scout develops from project to project to build the </a:t>
            </a:r>
            <a:r>
              <a:rPr lang="en-US" sz="1200" u="none" strike="sngStrike" kern="1200" dirty="0">
                <a:solidFill>
                  <a:schemeClr val="tx1"/>
                </a:solidFill>
                <a:effectLst/>
                <a:ea typeface="+mn-ea"/>
                <a:cs typeface="+mn-cs"/>
              </a:rPr>
              <a:t>competencies</a:t>
            </a:r>
            <a:r>
              <a:rPr lang="en-US" sz="1200" u="none" strike="noStrike" kern="1200" dirty="0">
                <a:solidFill>
                  <a:schemeClr val="tx1"/>
                </a:solidFill>
                <a:effectLst/>
                <a:ea typeface="+mn-ea"/>
                <a:cs typeface="+mn-cs"/>
              </a:rPr>
              <a:t> for sustainable development, from the local to the global levels</a:t>
            </a:r>
            <a:r>
              <a:rPr lang="en-US" u="none" strike="noStrike" dirty="0">
                <a:effectLst/>
              </a:rPr>
              <a:t>.</a:t>
            </a:r>
            <a:endParaRPr lang="en-MY" u="none" strike="noStrike" dirty="0">
              <a:effectLst/>
            </a:endParaRPr>
          </a:p>
          <a:p>
            <a:endParaRPr lang="en-US" dirty="0"/>
          </a:p>
          <a:p>
            <a:endParaRPr lang="en-US" dirty="0"/>
          </a:p>
          <a:p>
            <a:endParaRPr lang="en-US" dirty="0"/>
          </a:p>
        </p:txBody>
      </p:sp>
      <p:sp>
        <p:nvSpPr>
          <p:cNvPr id="4" name="Footer Placeholder 3"/>
          <p:cNvSpPr>
            <a:spLocks noGrp="1"/>
          </p:cNvSpPr>
          <p:nvPr>
            <p:ph type="ftr" sz="quarter" idx="10"/>
          </p:nvPr>
        </p:nvSpPr>
        <p:spPr/>
        <p:txBody>
          <a:bodyPr/>
          <a:lstStyle/>
          <a:p>
            <a:r>
              <a:rPr lang="en-US" dirty="0"/>
              <a:t>© World Scout Bureau Inc. </a:t>
            </a:r>
          </a:p>
        </p:txBody>
      </p:sp>
      <p:sp>
        <p:nvSpPr>
          <p:cNvPr id="5" name="Slide Number Placeholder 4"/>
          <p:cNvSpPr>
            <a:spLocks noGrp="1"/>
          </p:cNvSpPr>
          <p:nvPr>
            <p:ph type="sldNum" sz="quarter" idx="11"/>
          </p:nvPr>
        </p:nvSpPr>
        <p:spPr/>
        <p:txBody>
          <a:bodyPr/>
          <a:lstStyle/>
          <a:p>
            <a:fld id="{747A97BE-849C-DB4E-8F24-70A03BAE3CA0}" type="slidenum">
              <a:rPr lang="en-US" smtClean="0"/>
              <a:pPr/>
              <a:t>6</a:t>
            </a:fld>
            <a:endParaRPr lang="en-US" dirty="0"/>
          </a:p>
        </p:txBody>
      </p:sp>
    </p:spTree>
    <p:extLst>
      <p:ext uri="{BB962C8B-B14F-4D97-AF65-F5344CB8AC3E}">
        <p14:creationId xmlns:p14="http://schemas.microsoft.com/office/powerpoint/2010/main" val="12738046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pPr lvl="0"/>
            <a:r>
              <a:rPr lang="en-US" u="sng" strike="noStrike" dirty="0">
                <a:effectLst/>
              </a:rPr>
              <a:t>In terms of education</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ea typeface="+mn-ea"/>
                <a:cs typeface="+mn-cs"/>
              </a:rPr>
              <a:t>Scouting contributes to the development of young people so that they can be active global citizens that create positive change in their communities. It does so by responding to the diverse needs and aspirations of young people in over 224 countries and territories. As such, it is a movement deeply embedded in the local communities in which it exists and, therefore, is in a prime place to understand and tackle the issues that are brought forward in the SDGs.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ea typeface="+mn-ea"/>
              <a:cs typeface="+mn-cs"/>
            </a:endParaRPr>
          </a:p>
          <a:p>
            <a:r>
              <a:rPr lang="en-US" u="sng" dirty="0"/>
              <a:t>In terms of the organisation</a:t>
            </a:r>
          </a:p>
          <a:p>
            <a:r>
              <a:rPr lang="en-US" sz="1200" kern="1200" dirty="0">
                <a:solidFill>
                  <a:schemeClr val="tx1"/>
                </a:solidFill>
                <a:effectLst/>
                <a:ea typeface="+mn-ea"/>
                <a:cs typeface="+mn-cs"/>
              </a:rPr>
              <a:t>The SDGs are fully aligned with the Mission of Scouting to “… help build a better world where people are self-fulfilled as individuals and play a constructive role in society.” Additionally, Scouting’s Vision 2023 aims to further develop the Scout Movement as “the leading educational youth movement”, focused on “enabling 100 million young people by 2023 to be active citizens </a:t>
            </a:r>
            <a:r>
              <a:rPr lang="en-US" sz="1200" u="none" kern="1200" dirty="0">
                <a:solidFill>
                  <a:schemeClr val="tx1"/>
                </a:solidFill>
                <a:effectLst/>
                <a:ea typeface="+mn-ea"/>
                <a:cs typeface="+mn-cs"/>
              </a:rPr>
              <a:t>creating positive changes in their communities and in the world.”</a:t>
            </a:r>
            <a:r>
              <a:rPr lang="en-MY" sz="1200" u="none" kern="1200" dirty="0">
                <a:solidFill>
                  <a:schemeClr val="tx1"/>
                </a:solidFill>
                <a:effectLst/>
                <a:ea typeface="+mn-ea"/>
                <a:cs typeface="+mn-cs"/>
              </a:rPr>
              <a:t> </a:t>
            </a:r>
          </a:p>
          <a:p>
            <a:endParaRPr lang="en-MY" sz="1200" u="none" kern="1200" dirty="0">
              <a:solidFill>
                <a:schemeClr val="tx1"/>
              </a:solidFill>
              <a:effectLst/>
              <a:ea typeface="+mn-ea"/>
              <a:cs typeface="+mn-cs"/>
            </a:endParaRPr>
          </a:p>
          <a:p>
            <a:r>
              <a:rPr lang="en-US" sz="1200" u="none" kern="1200" dirty="0">
                <a:solidFill>
                  <a:schemeClr val="tx1"/>
                </a:solidFill>
                <a:effectLst/>
                <a:ea typeface="+mn-ea"/>
                <a:cs typeface="+mn-cs"/>
              </a:rPr>
              <a:t>Growing to 100 million means as well providing more young people with the opportunity to enjoy learning experiences in a community of values to develop the needed competencies for sustainable development. Therefore, working towards contributing to the SDGs is a key towards achieving Scouting’s Vision and Mission and lives up to the legacy of over 110 years for the Scout Movement in contributing to peace and development.</a:t>
            </a:r>
          </a:p>
          <a:p>
            <a:endParaRPr lang="en-MY" sz="1200" u="none" kern="1200" dirty="0">
              <a:solidFill>
                <a:schemeClr val="tx1"/>
              </a:solidFill>
              <a:effectLst/>
              <a:ea typeface="+mn-ea"/>
              <a:cs typeface="+mn-cs"/>
            </a:endParaRPr>
          </a:p>
          <a:p>
            <a:r>
              <a:rPr lang="en-US" sz="1200" u="none" kern="1200" dirty="0">
                <a:solidFill>
                  <a:schemeClr val="tx1"/>
                </a:solidFill>
                <a:effectLst/>
                <a:ea typeface="+mn-ea"/>
                <a:cs typeface="+mn-cs"/>
              </a:rPr>
              <a:t>See WOSM’s Constitution </a:t>
            </a:r>
            <a:r>
              <a:rPr lang="en-US" sz="1200" kern="1200" dirty="0">
                <a:solidFill>
                  <a:schemeClr val="tx1"/>
                </a:solidFill>
                <a:effectLst/>
                <a:ea typeface="+mn-ea"/>
                <a:cs typeface="+mn-cs"/>
              </a:rPr>
              <a:t>and Strategic Plan for Vision 2023.</a:t>
            </a:r>
            <a:endParaRPr lang="en-US" u="sng" strike="noStrike" dirty="0">
              <a:effectLst/>
            </a:endParaRPr>
          </a:p>
          <a:p>
            <a:pPr lvl="0"/>
            <a:endParaRPr lang="en-US" u="sng" strike="noStrike" dirty="0">
              <a:effectLst/>
            </a:endParaRPr>
          </a:p>
          <a:p>
            <a:pPr lvl="0"/>
            <a:r>
              <a:rPr lang="en-US" u="sng" strike="noStrike" dirty="0">
                <a:effectLst/>
              </a:rPr>
              <a:t>Extra info</a:t>
            </a:r>
            <a:r>
              <a:rPr lang="en-US" u="sng" strike="noStrike" dirty="0">
                <a:effectLst/>
                <a:sym typeface="Wingdings" pitchFamily="2" charset="2"/>
              </a:rPr>
              <a:t> (how SDGs link to the elements of the scout method)</a:t>
            </a:r>
            <a:endParaRPr lang="en-US" u="sng" strike="noStrike" dirty="0">
              <a:effectLst/>
            </a:endParaRPr>
          </a:p>
          <a:p>
            <a:pPr marL="171450" lvl="0" indent="-171450">
              <a:buFont typeface="Arial" panose="020B0604020202020204" pitchFamily="34" charset="0"/>
              <a:buChar char="•"/>
            </a:pPr>
            <a:r>
              <a:rPr lang="en-US" u="none" strike="noStrike" dirty="0">
                <a:effectLst/>
              </a:rPr>
              <a:t>The scout promise and law </a:t>
            </a:r>
            <a:r>
              <a:rPr lang="en-US" sz="1200" u="none" strike="noStrike" kern="1200" dirty="0">
                <a:solidFill>
                  <a:schemeClr val="tx1"/>
                </a:solidFill>
                <a:effectLst/>
                <a:ea typeface="+mn-ea"/>
                <a:cs typeface="+mn-cs"/>
              </a:rPr>
              <a:t>provide a ground of shared values for living together and </a:t>
            </a:r>
            <a:r>
              <a:rPr lang="en-US" u="none" strike="noStrike" dirty="0">
                <a:effectLst/>
              </a:rPr>
              <a:t>encourages young people to voluntarily commit to promote local, national and international peace, understanding and cooperation, as well as to participate in the development of society;</a:t>
            </a:r>
            <a:endParaRPr lang="en-MY" u="none" strike="noStrike" dirty="0">
              <a:effectLst/>
            </a:endParaRPr>
          </a:p>
          <a:p>
            <a:pPr marL="171450" lvl="0" indent="-171450">
              <a:buFont typeface="Arial" panose="020B0604020202020204" pitchFamily="34" charset="0"/>
              <a:buChar char="•"/>
            </a:pPr>
            <a:r>
              <a:rPr lang="en-US" u="none" strike="noStrike" dirty="0">
                <a:effectLst/>
              </a:rPr>
              <a:t>Learning by doing </a:t>
            </a:r>
            <a:r>
              <a:rPr lang="en-US" sz="1200" u="none" strike="noStrike" kern="1200" dirty="0">
                <a:solidFill>
                  <a:schemeClr val="tx1"/>
                </a:solidFill>
                <a:effectLst/>
                <a:ea typeface="+mn-ea"/>
                <a:cs typeface="+mn-cs"/>
              </a:rPr>
              <a:t>enable people</a:t>
            </a:r>
            <a:r>
              <a:rPr lang="en-US" u="none" strike="noStrike" dirty="0">
                <a:effectLst/>
              </a:rPr>
              <a:t> not only to understand an issue, but </a:t>
            </a:r>
            <a:r>
              <a:rPr lang="en-US" sz="1200" u="none" strike="noStrike" kern="1200" dirty="0">
                <a:solidFill>
                  <a:schemeClr val="tx1"/>
                </a:solidFill>
                <a:effectLst/>
                <a:ea typeface="+mn-ea"/>
                <a:cs typeface="+mn-cs"/>
              </a:rPr>
              <a:t>to develop the competencies and the </a:t>
            </a:r>
            <a:r>
              <a:rPr lang="en-US" u="none" strike="noStrike" dirty="0">
                <a:effectLst/>
              </a:rPr>
              <a:t>will to take action on it;</a:t>
            </a:r>
            <a:endParaRPr lang="en-MY" u="none" strike="noStrike" dirty="0">
              <a:effectLst/>
            </a:endParaRPr>
          </a:p>
          <a:p>
            <a:pPr marL="171450" lvl="0" indent="-171450">
              <a:buFont typeface="Arial" panose="020B0604020202020204" pitchFamily="34" charset="0"/>
              <a:buChar char="•"/>
            </a:pPr>
            <a:r>
              <a:rPr lang="en-US" u="none" strike="noStrike" dirty="0">
                <a:effectLst/>
              </a:rPr>
              <a:t>The team system </a:t>
            </a:r>
            <a:r>
              <a:rPr lang="en-US" sz="1200" u="none" strike="noStrike" kern="1200" dirty="0">
                <a:solidFill>
                  <a:schemeClr val="tx1"/>
                </a:solidFill>
                <a:effectLst/>
                <a:ea typeface="+mn-ea"/>
                <a:cs typeface="+mn-cs"/>
              </a:rPr>
              <a:t>develops </a:t>
            </a:r>
            <a:r>
              <a:rPr lang="en-US" u="none" strike="noStrike" dirty="0">
                <a:effectLst/>
              </a:rPr>
              <a:t>cooperation in tackling large issues that couldn’t be tackled alone; </a:t>
            </a:r>
            <a:endParaRPr lang="en-MY" u="none" strike="noStrike" dirty="0">
              <a:effectLst/>
            </a:endParaRPr>
          </a:p>
          <a:p>
            <a:pPr marL="171450" lvl="0" indent="-171450">
              <a:buFont typeface="Arial" panose="020B0604020202020204" pitchFamily="34" charset="0"/>
              <a:buChar char="•"/>
            </a:pPr>
            <a:r>
              <a:rPr lang="en-US" u="none" strike="noStrike" dirty="0">
                <a:effectLst/>
              </a:rPr>
              <a:t>Community involvement fosters </a:t>
            </a:r>
            <a:r>
              <a:rPr lang="en-US" sz="1200" u="none" strike="noStrike" kern="1200" dirty="0">
                <a:solidFill>
                  <a:schemeClr val="tx1"/>
                </a:solidFill>
                <a:effectLst/>
                <a:ea typeface="+mn-ea"/>
                <a:cs typeface="+mn-cs"/>
              </a:rPr>
              <a:t>engagement with the challenges of the society we live in, participation on its betterment, and </a:t>
            </a:r>
            <a:r>
              <a:rPr lang="en-US" u="none" strike="noStrike" dirty="0">
                <a:effectLst/>
              </a:rPr>
              <a:t>commitment to and appreciation of the people around us;</a:t>
            </a:r>
            <a:endParaRPr lang="en-MY" u="none" strike="noStrike" dirty="0">
              <a:effectLst/>
            </a:endParaRPr>
          </a:p>
          <a:p>
            <a:pPr marL="171450" lvl="0" indent="-171450">
              <a:buFont typeface="Arial" panose="020B0604020202020204" pitchFamily="34" charset="0"/>
              <a:buChar char="•"/>
            </a:pPr>
            <a:r>
              <a:rPr lang="en-US" u="none" strike="noStrike" dirty="0">
                <a:effectLst/>
              </a:rPr>
              <a:t>Nature </a:t>
            </a:r>
            <a:r>
              <a:rPr lang="en-US" sz="1200" u="none" strike="noStrike" kern="1200" dirty="0">
                <a:solidFill>
                  <a:schemeClr val="tx1"/>
                </a:solidFill>
                <a:effectLst/>
                <a:ea typeface="+mn-ea"/>
                <a:cs typeface="+mn-cs"/>
              </a:rPr>
              <a:t>as a reference </a:t>
            </a:r>
            <a:r>
              <a:rPr lang="en-US" u="none" strike="noStrike" dirty="0">
                <a:effectLst/>
              </a:rPr>
              <a:t>is </a:t>
            </a:r>
            <a:r>
              <a:rPr lang="en-US" sz="1200" u="none" strike="noStrike" kern="1200" dirty="0">
                <a:solidFill>
                  <a:schemeClr val="tx1"/>
                </a:solidFill>
                <a:effectLst/>
                <a:ea typeface="+mn-ea"/>
                <a:cs typeface="+mn-cs"/>
              </a:rPr>
              <a:t>an extraordinary setting to challenge ourselves and</a:t>
            </a:r>
            <a:r>
              <a:rPr lang="en-US" u="none" strike="noStrike" dirty="0">
                <a:effectLst/>
              </a:rPr>
              <a:t> to connect to the planet</a:t>
            </a:r>
            <a:r>
              <a:rPr lang="en-US" sz="1200" u="none" strike="noStrike" kern="1200" dirty="0">
                <a:solidFill>
                  <a:schemeClr val="tx1"/>
                </a:solidFill>
                <a:effectLst/>
                <a:ea typeface="+mn-ea"/>
                <a:cs typeface="+mn-cs"/>
              </a:rPr>
              <a:t> and to the inner life</a:t>
            </a:r>
            <a:r>
              <a:rPr lang="en-US" u="none" strike="noStrike" dirty="0">
                <a:effectLst/>
              </a:rPr>
              <a:t>;</a:t>
            </a:r>
            <a:endParaRPr lang="en-MY" u="none" strike="noStrike" dirty="0">
              <a:effectLst/>
            </a:endParaRPr>
          </a:p>
          <a:p>
            <a:pPr marL="171450" lvl="0" indent="-171450">
              <a:buFont typeface="Arial" panose="020B0604020202020204" pitchFamily="34" charset="0"/>
              <a:buChar char="•"/>
            </a:pPr>
            <a:r>
              <a:rPr lang="en-US" u="none" strike="noStrike" dirty="0">
                <a:effectLst/>
              </a:rPr>
              <a:t>The SDGs come with their own symbolic framework, which reinforces the value based symbolism of Scouting;</a:t>
            </a:r>
            <a:endParaRPr lang="en-MY" u="none" strike="noStrike" dirty="0">
              <a:effectLst/>
            </a:endParaRPr>
          </a:p>
          <a:p>
            <a:pPr marL="171450" lvl="0" indent="-171450">
              <a:buFont typeface="Arial" panose="020B0604020202020204" pitchFamily="34" charset="0"/>
              <a:buChar char="•"/>
            </a:pPr>
            <a:r>
              <a:rPr lang="en-US" u="none" strike="noStrike" dirty="0">
                <a:effectLst/>
              </a:rPr>
              <a:t>Adult support </a:t>
            </a:r>
            <a:r>
              <a:rPr lang="en-US" sz="1200" u="none" strike="noStrike" kern="1200" dirty="0">
                <a:solidFill>
                  <a:schemeClr val="tx1"/>
                </a:solidFill>
                <a:effectLst/>
                <a:ea typeface="+mn-ea"/>
                <a:cs typeface="+mn-cs"/>
              </a:rPr>
              <a:t>provides the needed intergenerational dialogue and </a:t>
            </a:r>
            <a:r>
              <a:rPr lang="en-US" u="none" strike="noStrike" dirty="0">
                <a:effectLst/>
              </a:rPr>
              <a:t>assists the Scouts in understanding the complexity of the issues at hand; and</a:t>
            </a:r>
            <a:endParaRPr lang="en-MY" u="none" strike="noStrike" dirty="0">
              <a:effectLst/>
            </a:endParaRPr>
          </a:p>
          <a:p>
            <a:pPr marL="171450" lvl="0" indent="-171450">
              <a:buFont typeface="Arial" panose="020B0604020202020204" pitchFamily="34" charset="0"/>
              <a:buChar char="•"/>
            </a:pPr>
            <a:r>
              <a:rPr lang="en-US" u="none" strike="noStrike" dirty="0">
                <a:effectLst/>
              </a:rPr>
              <a:t>The personal progression ensures that the role and contribution of each Scout develops from project to project to build the </a:t>
            </a:r>
            <a:r>
              <a:rPr lang="en-US" sz="1200" u="none" strike="sngStrike" kern="1200" dirty="0">
                <a:solidFill>
                  <a:schemeClr val="tx1"/>
                </a:solidFill>
                <a:effectLst/>
                <a:ea typeface="+mn-ea"/>
                <a:cs typeface="+mn-cs"/>
              </a:rPr>
              <a:t>competencies</a:t>
            </a:r>
            <a:r>
              <a:rPr lang="en-US" sz="1200" u="none" strike="noStrike" kern="1200" dirty="0">
                <a:solidFill>
                  <a:schemeClr val="tx1"/>
                </a:solidFill>
                <a:effectLst/>
                <a:ea typeface="+mn-ea"/>
                <a:cs typeface="+mn-cs"/>
              </a:rPr>
              <a:t> for sustainable development, from the local to the global levels</a:t>
            </a:r>
            <a:r>
              <a:rPr lang="en-US" u="none" strike="noStrike" dirty="0">
                <a:effectLst/>
              </a:rPr>
              <a:t>.</a:t>
            </a:r>
            <a:endParaRPr lang="en-MY" u="none" strike="noStrike" dirty="0">
              <a:effectLst/>
            </a:endParaRPr>
          </a:p>
          <a:p>
            <a:endParaRPr lang="en-US" dirty="0"/>
          </a:p>
          <a:p>
            <a:endParaRPr lang="en-US" dirty="0"/>
          </a:p>
          <a:p>
            <a:endParaRPr lang="en-US" dirty="0"/>
          </a:p>
        </p:txBody>
      </p:sp>
      <p:sp>
        <p:nvSpPr>
          <p:cNvPr id="4" name="Footer Placeholder 3"/>
          <p:cNvSpPr>
            <a:spLocks noGrp="1"/>
          </p:cNvSpPr>
          <p:nvPr>
            <p:ph type="ftr" sz="quarter" idx="10"/>
          </p:nvPr>
        </p:nvSpPr>
        <p:spPr/>
        <p:txBody>
          <a:bodyPr/>
          <a:lstStyle/>
          <a:p>
            <a:r>
              <a:rPr lang="en-US" dirty="0"/>
              <a:t>© World Scout Bureau Inc. </a:t>
            </a:r>
          </a:p>
        </p:txBody>
      </p:sp>
      <p:sp>
        <p:nvSpPr>
          <p:cNvPr id="5" name="Slide Number Placeholder 4"/>
          <p:cNvSpPr>
            <a:spLocks noGrp="1"/>
          </p:cNvSpPr>
          <p:nvPr>
            <p:ph type="sldNum" sz="quarter" idx="11"/>
          </p:nvPr>
        </p:nvSpPr>
        <p:spPr/>
        <p:txBody>
          <a:bodyPr/>
          <a:lstStyle/>
          <a:p>
            <a:fld id="{747A97BE-849C-DB4E-8F24-70A03BAE3CA0}" type="slidenum">
              <a:rPr lang="en-US" smtClean="0"/>
              <a:pPr/>
              <a:t>7</a:t>
            </a:fld>
            <a:endParaRPr lang="en-US" dirty="0"/>
          </a:p>
        </p:txBody>
      </p:sp>
    </p:spTree>
    <p:extLst>
      <p:ext uri="{BB962C8B-B14F-4D97-AF65-F5344CB8AC3E}">
        <p14:creationId xmlns:p14="http://schemas.microsoft.com/office/powerpoint/2010/main" val="2885459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pPr lvl="0"/>
            <a:r>
              <a:rPr lang="en-US" u="sng" strike="noStrike" dirty="0">
                <a:effectLst/>
              </a:rPr>
              <a:t>In terms of education</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ea typeface="+mn-ea"/>
                <a:cs typeface="+mn-cs"/>
              </a:rPr>
              <a:t>Scouting contributes to the development of young people so that they can be active global citizens that create positive change in their communities. It does so by responding to the diverse needs and aspirations of young people in over 224 countries and territories. As such, it is a movement deeply embedded in the local communities in which it exists and, therefore, is in a prime place to understand and tackle the issues that are brought forward in the SDGs.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ea typeface="+mn-ea"/>
              <a:cs typeface="+mn-cs"/>
            </a:endParaRPr>
          </a:p>
          <a:p>
            <a:r>
              <a:rPr lang="en-US" u="sng" dirty="0"/>
              <a:t>In terms of the organisation</a:t>
            </a:r>
          </a:p>
          <a:p>
            <a:r>
              <a:rPr lang="en-US" sz="1200" kern="1200" dirty="0">
                <a:solidFill>
                  <a:schemeClr val="tx1"/>
                </a:solidFill>
                <a:effectLst/>
                <a:ea typeface="+mn-ea"/>
                <a:cs typeface="+mn-cs"/>
              </a:rPr>
              <a:t>The SDGs are fully aligned with the Mission of Scouting to “… help build a better world where people are self-fulfilled as individuals and play a constructive role in society.” Additionally, Scouting’s Vision 2023 aims to further develop the Scout Movement as “the leading educational youth movement”, focused on “enabling 100 million young people by 2023 to be active citizens </a:t>
            </a:r>
            <a:r>
              <a:rPr lang="en-US" sz="1200" u="none" kern="1200" dirty="0">
                <a:solidFill>
                  <a:schemeClr val="tx1"/>
                </a:solidFill>
                <a:effectLst/>
                <a:ea typeface="+mn-ea"/>
                <a:cs typeface="+mn-cs"/>
              </a:rPr>
              <a:t>creating positive changes in their communities and in the world.”</a:t>
            </a:r>
            <a:r>
              <a:rPr lang="en-MY" sz="1200" u="none" kern="1200" dirty="0">
                <a:solidFill>
                  <a:schemeClr val="tx1"/>
                </a:solidFill>
                <a:effectLst/>
                <a:ea typeface="+mn-ea"/>
                <a:cs typeface="+mn-cs"/>
              </a:rPr>
              <a:t> </a:t>
            </a:r>
          </a:p>
          <a:p>
            <a:endParaRPr lang="en-MY" sz="1200" u="none" kern="1200" dirty="0">
              <a:solidFill>
                <a:schemeClr val="tx1"/>
              </a:solidFill>
              <a:effectLst/>
              <a:ea typeface="+mn-ea"/>
              <a:cs typeface="+mn-cs"/>
            </a:endParaRPr>
          </a:p>
          <a:p>
            <a:r>
              <a:rPr lang="en-US" sz="1200" u="none" kern="1200" dirty="0">
                <a:solidFill>
                  <a:schemeClr val="tx1"/>
                </a:solidFill>
                <a:effectLst/>
                <a:ea typeface="+mn-ea"/>
                <a:cs typeface="+mn-cs"/>
              </a:rPr>
              <a:t>Growing to 100 million means as well providing more young people with the opportunity to enjoy learning experiences in a community of values to develop the needed competencies for sustainable development. Therefore, working towards contributing to the SDGs is a key towards achieving Scouting’s Vision and Mission and lives up to the legacy of over 110 years for the Scout Movement in contributing to peace and development.</a:t>
            </a:r>
          </a:p>
          <a:p>
            <a:endParaRPr lang="en-MY" sz="1200" u="none" kern="1200" dirty="0">
              <a:solidFill>
                <a:schemeClr val="tx1"/>
              </a:solidFill>
              <a:effectLst/>
              <a:ea typeface="+mn-ea"/>
              <a:cs typeface="+mn-cs"/>
            </a:endParaRPr>
          </a:p>
          <a:p>
            <a:r>
              <a:rPr lang="en-US" sz="1200" u="none" kern="1200" dirty="0">
                <a:solidFill>
                  <a:schemeClr val="tx1"/>
                </a:solidFill>
                <a:effectLst/>
                <a:ea typeface="+mn-ea"/>
                <a:cs typeface="+mn-cs"/>
              </a:rPr>
              <a:t>See WOSM’s Constitution </a:t>
            </a:r>
            <a:r>
              <a:rPr lang="en-US" sz="1200" kern="1200" dirty="0">
                <a:solidFill>
                  <a:schemeClr val="tx1"/>
                </a:solidFill>
                <a:effectLst/>
                <a:ea typeface="+mn-ea"/>
                <a:cs typeface="+mn-cs"/>
              </a:rPr>
              <a:t>and Strategic Plan for Vision 2023.</a:t>
            </a:r>
            <a:endParaRPr lang="en-US" u="sng" strike="noStrike" dirty="0">
              <a:effectLst/>
            </a:endParaRPr>
          </a:p>
          <a:p>
            <a:pPr lvl="0"/>
            <a:endParaRPr lang="en-US" u="sng" strike="noStrike" dirty="0">
              <a:effectLst/>
            </a:endParaRPr>
          </a:p>
          <a:p>
            <a:pPr lvl="0"/>
            <a:r>
              <a:rPr lang="en-US" u="sng" strike="noStrike" dirty="0">
                <a:effectLst/>
              </a:rPr>
              <a:t>Extra info</a:t>
            </a:r>
            <a:r>
              <a:rPr lang="en-US" u="sng" strike="noStrike" dirty="0">
                <a:effectLst/>
                <a:sym typeface="Wingdings" pitchFamily="2" charset="2"/>
              </a:rPr>
              <a:t> (how SDGs link to the elements of the scout method)</a:t>
            </a:r>
            <a:endParaRPr lang="en-US" u="sng" strike="noStrike" dirty="0">
              <a:effectLst/>
            </a:endParaRPr>
          </a:p>
          <a:p>
            <a:pPr marL="171450" lvl="0" indent="-171450">
              <a:buFont typeface="Arial" panose="020B0604020202020204" pitchFamily="34" charset="0"/>
              <a:buChar char="•"/>
            </a:pPr>
            <a:r>
              <a:rPr lang="en-US" u="none" strike="noStrike" dirty="0">
                <a:effectLst/>
              </a:rPr>
              <a:t>The scout promise and law </a:t>
            </a:r>
            <a:r>
              <a:rPr lang="en-US" sz="1200" u="none" strike="noStrike" kern="1200" dirty="0">
                <a:solidFill>
                  <a:schemeClr val="tx1"/>
                </a:solidFill>
                <a:effectLst/>
                <a:ea typeface="+mn-ea"/>
                <a:cs typeface="+mn-cs"/>
              </a:rPr>
              <a:t>provide a ground of shared values for living together and </a:t>
            </a:r>
            <a:r>
              <a:rPr lang="en-US" u="none" strike="noStrike" dirty="0">
                <a:effectLst/>
              </a:rPr>
              <a:t>encourages young people to voluntarily commit to promote local, national and international peace, understanding and cooperation, as well as to participate in the development of society;</a:t>
            </a:r>
            <a:endParaRPr lang="en-MY" u="none" strike="noStrike" dirty="0">
              <a:effectLst/>
            </a:endParaRPr>
          </a:p>
          <a:p>
            <a:pPr marL="171450" lvl="0" indent="-171450">
              <a:buFont typeface="Arial" panose="020B0604020202020204" pitchFamily="34" charset="0"/>
              <a:buChar char="•"/>
            </a:pPr>
            <a:r>
              <a:rPr lang="en-US" u="none" strike="noStrike" dirty="0">
                <a:effectLst/>
              </a:rPr>
              <a:t>Learning by doing </a:t>
            </a:r>
            <a:r>
              <a:rPr lang="en-US" sz="1200" u="none" strike="noStrike" kern="1200" dirty="0">
                <a:solidFill>
                  <a:schemeClr val="tx1"/>
                </a:solidFill>
                <a:effectLst/>
                <a:ea typeface="+mn-ea"/>
                <a:cs typeface="+mn-cs"/>
              </a:rPr>
              <a:t>enable people</a:t>
            </a:r>
            <a:r>
              <a:rPr lang="en-US" u="none" strike="noStrike" dirty="0">
                <a:effectLst/>
              </a:rPr>
              <a:t> not only to understand an issue, but </a:t>
            </a:r>
            <a:r>
              <a:rPr lang="en-US" sz="1200" u="none" strike="noStrike" kern="1200" dirty="0">
                <a:solidFill>
                  <a:schemeClr val="tx1"/>
                </a:solidFill>
                <a:effectLst/>
                <a:ea typeface="+mn-ea"/>
                <a:cs typeface="+mn-cs"/>
              </a:rPr>
              <a:t>to develop the competencies and the </a:t>
            </a:r>
            <a:r>
              <a:rPr lang="en-US" u="none" strike="noStrike" dirty="0">
                <a:effectLst/>
              </a:rPr>
              <a:t>will to take action on it;</a:t>
            </a:r>
            <a:endParaRPr lang="en-MY" u="none" strike="noStrike" dirty="0">
              <a:effectLst/>
            </a:endParaRPr>
          </a:p>
          <a:p>
            <a:pPr marL="171450" lvl="0" indent="-171450">
              <a:buFont typeface="Arial" panose="020B0604020202020204" pitchFamily="34" charset="0"/>
              <a:buChar char="•"/>
            </a:pPr>
            <a:r>
              <a:rPr lang="en-US" u="none" strike="noStrike" dirty="0">
                <a:effectLst/>
              </a:rPr>
              <a:t>The team system </a:t>
            </a:r>
            <a:r>
              <a:rPr lang="en-US" sz="1200" u="none" strike="noStrike" kern="1200" dirty="0">
                <a:solidFill>
                  <a:schemeClr val="tx1"/>
                </a:solidFill>
                <a:effectLst/>
                <a:ea typeface="+mn-ea"/>
                <a:cs typeface="+mn-cs"/>
              </a:rPr>
              <a:t>develops </a:t>
            </a:r>
            <a:r>
              <a:rPr lang="en-US" u="none" strike="noStrike" dirty="0">
                <a:effectLst/>
              </a:rPr>
              <a:t>cooperation in tackling large issues that couldn’t be tackled alone; </a:t>
            </a:r>
            <a:endParaRPr lang="en-MY" u="none" strike="noStrike" dirty="0">
              <a:effectLst/>
            </a:endParaRPr>
          </a:p>
          <a:p>
            <a:pPr marL="171450" lvl="0" indent="-171450">
              <a:buFont typeface="Arial" panose="020B0604020202020204" pitchFamily="34" charset="0"/>
              <a:buChar char="•"/>
            </a:pPr>
            <a:r>
              <a:rPr lang="en-US" u="none" strike="noStrike" dirty="0">
                <a:effectLst/>
              </a:rPr>
              <a:t>Community involvement fosters </a:t>
            </a:r>
            <a:r>
              <a:rPr lang="en-US" sz="1200" u="none" strike="noStrike" kern="1200" dirty="0">
                <a:solidFill>
                  <a:schemeClr val="tx1"/>
                </a:solidFill>
                <a:effectLst/>
                <a:ea typeface="+mn-ea"/>
                <a:cs typeface="+mn-cs"/>
              </a:rPr>
              <a:t>engagement with the challenges of the society we live in, participation on its betterment, and </a:t>
            </a:r>
            <a:r>
              <a:rPr lang="en-US" u="none" strike="noStrike" dirty="0">
                <a:effectLst/>
              </a:rPr>
              <a:t>commitment to and appreciation of the people around us;</a:t>
            </a:r>
            <a:endParaRPr lang="en-MY" u="none" strike="noStrike" dirty="0">
              <a:effectLst/>
            </a:endParaRPr>
          </a:p>
          <a:p>
            <a:pPr marL="171450" lvl="0" indent="-171450">
              <a:buFont typeface="Arial" panose="020B0604020202020204" pitchFamily="34" charset="0"/>
              <a:buChar char="•"/>
            </a:pPr>
            <a:r>
              <a:rPr lang="en-US" u="none" strike="noStrike" dirty="0">
                <a:effectLst/>
              </a:rPr>
              <a:t>Nature </a:t>
            </a:r>
            <a:r>
              <a:rPr lang="en-US" sz="1200" u="none" strike="noStrike" kern="1200" dirty="0">
                <a:solidFill>
                  <a:schemeClr val="tx1"/>
                </a:solidFill>
                <a:effectLst/>
                <a:ea typeface="+mn-ea"/>
                <a:cs typeface="+mn-cs"/>
              </a:rPr>
              <a:t>as a reference </a:t>
            </a:r>
            <a:r>
              <a:rPr lang="en-US" u="none" strike="noStrike" dirty="0">
                <a:effectLst/>
              </a:rPr>
              <a:t>is </a:t>
            </a:r>
            <a:r>
              <a:rPr lang="en-US" sz="1200" u="none" strike="noStrike" kern="1200" dirty="0">
                <a:solidFill>
                  <a:schemeClr val="tx1"/>
                </a:solidFill>
                <a:effectLst/>
                <a:ea typeface="+mn-ea"/>
                <a:cs typeface="+mn-cs"/>
              </a:rPr>
              <a:t>an extraordinary setting to challenge ourselves and</a:t>
            </a:r>
            <a:r>
              <a:rPr lang="en-US" u="none" strike="noStrike" dirty="0">
                <a:effectLst/>
              </a:rPr>
              <a:t> to connect to the planet</a:t>
            </a:r>
            <a:r>
              <a:rPr lang="en-US" sz="1200" u="none" strike="noStrike" kern="1200" dirty="0">
                <a:solidFill>
                  <a:schemeClr val="tx1"/>
                </a:solidFill>
                <a:effectLst/>
                <a:ea typeface="+mn-ea"/>
                <a:cs typeface="+mn-cs"/>
              </a:rPr>
              <a:t> and to the inner life</a:t>
            </a:r>
            <a:r>
              <a:rPr lang="en-US" u="none" strike="noStrike" dirty="0">
                <a:effectLst/>
              </a:rPr>
              <a:t>;</a:t>
            </a:r>
            <a:endParaRPr lang="en-MY" u="none" strike="noStrike" dirty="0">
              <a:effectLst/>
            </a:endParaRPr>
          </a:p>
          <a:p>
            <a:pPr marL="171450" lvl="0" indent="-171450">
              <a:buFont typeface="Arial" panose="020B0604020202020204" pitchFamily="34" charset="0"/>
              <a:buChar char="•"/>
            </a:pPr>
            <a:r>
              <a:rPr lang="en-US" u="none" strike="noStrike" dirty="0">
                <a:effectLst/>
              </a:rPr>
              <a:t>The SDGs come with their own symbolic framework, which reinforces the value based symbolism of Scouting;</a:t>
            </a:r>
            <a:endParaRPr lang="en-MY" u="none" strike="noStrike" dirty="0">
              <a:effectLst/>
            </a:endParaRPr>
          </a:p>
          <a:p>
            <a:pPr marL="171450" lvl="0" indent="-171450">
              <a:buFont typeface="Arial" panose="020B0604020202020204" pitchFamily="34" charset="0"/>
              <a:buChar char="•"/>
            </a:pPr>
            <a:r>
              <a:rPr lang="en-US" u="none" strike="noStrike" dirty="0">
                <a:effectLst/>
              </a:rPr>
              <a:t>Adult support </a:t>
            </a:r>
            <a:r>
              <a:rPr lang="en-US" sz="1200" u="none" strike="noStrike" kern="1200" dirty="0">
                <a:solidFill>
                  <a:schemeClr val="tx1"/>
                </a:solidFill>
                <a:effectLst/>
                <a:ea typeface="+mn-ea"/>
                <a:cs typeface="+mn-cs"/>
              </a:rPr>
              <a:t>provides the needed intergenerational dialogue and </a:t>
            </a:r>
            <a:r>
              <a:rPr lang="en-US" u="none" strike="noStrike" dirty="0">
                <a:effectLst/>
              </a:rPr>
              <a:t>assists the Scouts in understanding the complexity of the issues at hand; and</a:t>
            </a:r>
            <a:endParaRPr lang="en-MY" u="none" strike="noStrike" dirty="0">
              <a:effectLst/>
            </a:endParaRPr>
          </a:p>
          <a:p>
            <a:pPr marL="171450" lvl="0" indent="-171450">
              <a:buFont typeface="Arial" panose="020B0604020202020204" pitchFamily="34" charset="0"/>
              <a:buChar char="•"/>
            </a:pPr>
            <a:r>
              <a:rPr lang="en-US" u="none" strike="noStrike" dirty="0">
                <a:effectLst/>
              </a:rPr>
              <a:t>The personal progression ensures that the role and contribution of each Scout develops from project to project to build the </a:t>
            </a:r>
            <a:r>
              <a:rPr lang="en-US" sz="1200" u="none" strike="sngStrike" kern="1200" dirty="0">
                <a:solidFill>
                  <a:schemeClr val="tx1"/>
                </a:solidFill>
                <a:effectLst/>
                <a:ea typeface="+mn-ea"/>
                <a:cs typeface="+mn-cs"/>
              </a:rPr>
              <a:t>competencies</a:t>
            </a:r>
            <a:r>
              <a:rPr lang="en-US" sz="1200" u="none" strike="noStrike" kern="1200" dirty="0">
                <a:solidFill>
                  <a:schemeClr val="tx1"/>
                </a:solidFill>
                <a:effectLst/>
                <a:ea typeface="+mn-ea"/>
                <a:cs typeface="+mn-cs"/>
              </a:rPr>
              <a:t> for sustainable development, from the local to the global levels</a:t>
            </a:r>
            <a:r>
              <a:rPr lang="en-US" u="none" strike="noStrike" dirty="0">
                <a:effectLst/>
              </a:rPr>
              <a:t>.</a:t>
            </a:r>
            <a:endParaRPr lang="en-MY" u="none" strike="noStrike" dirty="0">
              <a:effectLst/>
            </a:endParaRPr>
          </a:p>
          <a:p>
            <a:endParaRPr lang="en-US" dirty="0"/>
          </a:p>
          <a:p>
            <a:endParaRPr lang="en-US" dirty="0"/>
          </a:p>
          <a:p>
            <a:endParaRPr lang="en-US" dirty="0"/>
          </a:p>
        </p:txBody>
      </p:sp>
      <p:sp>
        <p:nvSpPr>
          <p:cNvPr id="4" name="Footer Placeholder 3"/>
          <p:cNvSpPr>
            <a:spLocks noGrp="1"/>
          </p:cNvSpPr>
          <p:nvPr>
            <p:ph type="ftr" sz="quarter" idx="10"/>
          </p:nvPr>
        </p:nvSpPr>
        <p:spPr/>
        <p:txBody>
          <a:bodyPr/>
          <a:lstStyle/>
          <a:p>
            <a:r>
              <a:rPr lang="en-US" dirty="0"/>
              <a:t>© World Scout Bureau Inc. </a:t>
            </a:r>
          </a:p>
        </p:txBody>
      </p:sp>
      <p:sp>
        <p:nvSpPr>
          <p:cNvPr id="5" name="Slide Number Placeholder 4"/>
          <p:cNvSpPr>
            <a:spLocks noGrp="1"/>
          </p:cNvSpPr>
          <p:nvPr>
            <p:ph type="sldNum" sz="quarter" idx="11"/>
          </p:nvPr>
        </p:nvSpPr>
        <p:spPr/>
        <p:txBody>
          <a:bodyPr/>
          <a:lstStyle/>
          <a:p>
            <a:fld id="{747A97BE-849C-DB4E-8F24-70A03BAE3CA0}" type="slidenum">
              <a:rPr lang="en-US" smtClean="0"/>
              <a:pPr/>
              <a:t>8</a:t>
            </a:fld>
            <a:endParaRPr lang="en-US" dirty="0"/>
          </a:p>
        </p:txBody>
      </p:sp>
    </p:spTree>
    <p:extLst>
      <p:ext uri="{BB962C8B-B14F-4D97-AF65-F5344CB8AC3E}">
        <p14:creationId xmlns:p14="http://schemas.microsoft.com/office/powerpoint/2010/main" val="20914938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MY" sz="1200" u="none" strike="noStrike" kern="1200" dirty="0">
                <a:solidFill>
                  <a:schemeClr val="tx1"/>
                </a:solidFill>
                <a:effectLst/>
                <a:ea typeface="+mn-ea"/>
                <a:cs typeface="+mn-cs"/>
              </a:rPr>
              <a:t>Sustainability Education is often referred to as Education for Sustainable Development (ESD), which has been defined as:</a:t>
            </a:r>
          </a:p>
          <a:p>
            <a:r>
              <a:rPr lang="en-MY" sz="1200" u="none" strike="noStrike" kern="1200" dirty="0">
                <a:solidFill>
                  <a:schemeClr val="tx1"/>
                </a:solidFill>
                <a:effectLst/>
                <a:ea typeface="+mn-ea"/>
                <a:cs typeface="+mn-cs"/>
              </a:rPr>
              <a:t>UNESCO, 2014</a:t>
            </a:r>
          </a:p>
          <a:p>
            <a:r>
              <a:rPr lang="en-MY" dirty="0"/>
              <a:t>"Education for Sustainable Development allows every human being to acquire the knowledge, skills, attitudes, and values necessary to shape a sustainable future.”</a:t>
            </a:r>
            <a:br>
              <a:rPr lang="en-MY" dirty="0"/>
            </a:br>
            <a:br>
              <a:rPr lang="en-MY" dirty="0"/>
            </a:br>
            <a:r>
              <a:rPr lang="en-MY" dirty="0"/>
              <a:t>Education for Sustainable Development means including key sustainable development issues into teaching and learning; for example, climate change, disaster risk reduction, biodiversity, poverty reduction, and sustainable consumption.</a:t>
            </a:r>
            <a:br>
              <a:rPr lang="en-MY" dirty="0"/>
            </a:br>
            <a:br>
              <a:rPr lang="en-MY" dirty="0"/>
            </a:br>
            <a:r>
              <a:rPr lang="en-MY" dirty="0"/>
              <a:t>It also requires participatory teaching and learning methods that motivate and empower learners to change their behaviour and take action for sustainable development. Education for Sustainable Development consequently promotes competencies like critical thinking, imagining future scenarios, and making decisions in a collaborative way.</a:t>
            </a:r>
            <a:br>
              <a:rPr lang="en-MY" dirty="0"/>
            </a:br>
            <a:br>
              <a:rPr lang="en-MY" dirty="0"/>
            </a:br>
            <a:r>
              <a:rPr lang="en-MY" dirty="0"/>
              <a:t>Education for Sustainable Development requires far-reaching changes in the way education is often practised today."</a:t>
            </a:r>
            <a:endParaRPr lang="en-US" dirty="0"/>
          </a:p>
          <a:p>
            <a:endParaRPr lang="en-US" dirty="0"/>
          </a:p>
        </p:txBody>
      </p:sp>
      <p:sp>
        <p:nvSpPr>
          <p:cNvPr id="4" name="Footer Placeholder 3"/>
          <p:cNvSpPr>
            <a:spLocks noGrp="1"/>
          </p:cNvSpPr>
          <p:nvPr>
            <p:ph type="ftr" sz="quarter" idx="10"/>
          </p:nvPr>
        </p:nvSpPr>
        <p:spPr/>
        <p:txBody>
          <a:bodyPr/>
          <a:lstStyle/>
          <a:p>
            <a:r>
              <a:rPr lang="en-US" dirty="0"/>
              <a:t>© World Scout Bureau Inc. </a:t>
            </a:r>
          </a:p>
        </p:txBody>
      </p:sp>
      <p:sp>
        <p:nvSpPr>
          <p:cNvPr id="5" name="Slide Number Placeholder 4"/>
          <p:cNvSpPr>
            <a:spLocks noGrp="1"/>
          </p:cNvSpPr>
          <p:nvPr>
            <p:ph type="sldNum" sz="quarter" idx="11"/>
          </p:nvPr>
        </p:nvSpPr>
        <p:spPr/>
        <p:txBody>
          <a:bodyPr/>
          <a:lstStyle/>
          <a:p>
            <a:fld id="{747A97BE-849C-DB4E-8F24-70A03BAE3CA0}" type="slidenum">
              <a:rPr lang="en-US" smtClean="0"/>
              <a:pPr/>
              <a:t>9</a:t>
            </a:fld>
            <a:endParaRPr lang="en-US" dirty="0"/>
          </a:p>
        </p:txBody>
      </p:sp>
    </p:spTree>
    <p:extLst>
      <p:ext uri="{BB962C8B-B14F-4D97-AF65-F5344CB8AC3E}">
        <p14:creationId xmlns:p14="http://schemas.microsoft.com/office/powerpoint/2010/main" val="19449322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MY" sz="1200" u="none" strike="noStrike" kern="1200" dirty="0">
                <a:solidFill>
                  <a:schemeClr val="tx1"/>
                </a:solidFill>
                <a:effectLst/>
                <a:ea typeface="+mn-ea"/>
                <a:cs typeface="+mn-cs"/>
              </a:rPr>
              <a:t>Sustainability Education is often referred to as Education for Sustainable Development (ESD), which has been defined as:</a:t>
            </a:r>
          </a:p>
          <a:p>
            <a:r>
              <a:rPr lang="en-MY" sz="1200" u="none" strike="noStrike" kern="1200" dirty="0">
                <a:solidFill>
                  <a:schemeClr val="tx1"/>
                </a:solidFill>
                <a:effectLst/>
                <a:ea typeface="+mn-ea"/>
                <a:cs typeface="+mn-cs"/>
              </a:rPr>
              <a:t>UNESCO, 2014</a:t>
            </a:r>
          </a:p>
          <a:p>
            <a:r>
              <a:rPr lang="en-MY" dirty="0"/>
              <a:t>"Education for Sustainable Development allows every human being to acquire the knowledge, skills, attitudes, and values necessary to shape a sustainable future.”</a:t>
            </a:r>
            <a:br>
              <a:rPr lang="en-MY" dirty="0"/>
            </a:br>
            <a:br>
              <a:rPr lang="en-MY" dirty="0"/>
            </a:br>
            <a:r>
              <a:rPr lang="en-MY" dirty="0"/>
              <a:t>Education for Sustainable Development means including key sustainable development issues into teaching and learning; for example, climate change, disaster risk reduction, biodiversity, poverty reduction, and sustainable consumption.</a:t>
            </a:r>
            <a:br>
              <a:rPr lang="en-MY" dirty="0"/>
            </a:br>
            <a:br>
              <a:rPr lang="en-MY" dirty="0"/>
            </a:br>
            <a:r>
              <a:rPr lang="en-MY" dirty="0"/>
              <a:t>It also requires participatory teaching and learning methods that motivate and empower learners to change their behaviour and take action for sustainable development. Education for Sustainable Development consequently promotes competencies like critical thinking, imagining future scenarios, and making decisions in a collaborative way.</a:t>
            </a:r>
            <a:br>
              <a:rPr lang="en-MY" dirty="0"/>
            </a:br>
            <a:br>
              <a:rPr lang="en-MY" dirty="0"/>
            </a:br>
            <a:r>
              <a:rPr lang="en-MY" dirty="0"/>
              <a:t>Education for Sustainable Development requires far-reaching changes in the way education is often practised today."</a:t>
            </a:r>
            <a:endParaRPr lang="en-US" dirty="0"/>
          </a:p>
          <a:p>
            <a:endParaRPr lang="en-US" dirty="0"/>
          </a:p>
        </p:txBody>
      </p:sp>
      <p:sp>
        <p:nvSpPr>
          <p:cNvPr id="4" name="Footer Placeholder 3"/>
          <p:cNvSpPr>
            <a:spLocks noGrp="1"/>
          </p:cNvSpPr>
          <p:nvPr>
            <p:ph type="ftr" sz="quarter" idx="10"/>
          </p:nvPr>
        </p:nvSpPr>
        <p:spPr/>
        <p:txBody>
          <a:bodyPr/>
          <a:lstStyle/>
          <a:p>
            <a:r>
              <a:rPr lang="en-US" dirty="0"/>
              <a:t>© World Scout Bureau Inc. </a:t>
            </a:r>
          </a:p>
        </p:txBody>
      </p:sp>
      <p:sp>
        <p:nvSpPr>
          <p:cNvPr id="5" name="Slide Number Placeholder 4"/>
          <p:cNvSpPr>
            <a:spLocks noGrp="1"/>
          </p:cNvSpPr>
          <p:nvPr>
            <p:ph type="sldNum" sz="quarter" idx="11"/>
          </p:nvPr>
        </p:nvSpPr>
        <p:spPr/>
        <p:txBody>
          <a:bodyPr/>
          <a:lstStyle/>
          <a:p>
            <a:fld id="{747A97BE-849C-DB4E-8F24-70A03BAE3CA0}" type="slidenum">
              <a:rPr lang="en-US" smtClean="0"/>
              <a:pPr/>
              <a:t>10</a:t>
            </a:fld>
            <a:endParaRPr lang="en-US" dirty="0"/>
          </a:p>
        </p:txBody>
      </p:sp>
    </p:spTree>
    <p:extLst>
      <p:ext uri="{BB962C8B-B14F-4D97-AF65-F5344CB8AC3E}">
        <p14:creationId xmlns:p14="http://schemas.microsoft.com/office/powerpoint/2010/main" val="22248210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r>
              <a:rPr lang="en-US" sz="1200" kern="1200" dirty="0">
                <a:solidFill>
                  <a:schemeClr val="tx1"/>
                </a:solidFill>
                <a:effectLst/>
                <a:ea typeface="+mn-ea"/>
                <a:cs typeface="+mn-cs"/>
              </a:rPr>
              <a:t>UNESCO developed in 2017, a resource entitled “Education for Sustainable Development Goals; Learning Objectives” as part of its Global Action Programme on Education for Sustainable Development. It sets up the agenda for education for the SDGs by looking at what knowledge and skills young people need in order to successfully promote sustainable development. We are not talking here about reinventing the educational proposal of Scouting, but strengthening it by taking into consideration key competencies for sustainability into our programming.</a:t>
            </a:r>
            <a:endParaRPr lang="en-MY" sz="1200" kern="1200" dirty="0">
              <a:solidFill>
                <a:schemeClr val="tx1"/>
              </a:solidFill>
              <a:effectLst/>
              <a:ea typeface="+mn-ea"/>
              <a:cs typeface="+mn-cs"/>
            </a:endParaRPr>
          </a:p>
          <a:p>
            <a:r>
              <a:rPr lang="en-US" sz="1200" kern="1200" dirty="0">
                <a:solidFill>
                  <a:schemeClr val="tx1"/>
                </a:solidFill>
                <a:effectLst/>
                <a:ea typeface="+mn-ea"/>
                <a:cs typeface="+mn-cs"/>
              </a:rPr>
              <a:t> </a:t>
            </a:r>
            <a:endParaRPr lang="en-MY" sz="1200" kern="1200" dirty="0">
              <a:solidFill>
                <a:schemeClr val="tx1"/>
              </a:solidFill>
              <a:effectLst/>
              <a:ea typeface="+mn-ea"/>
              <a:cs typeface="+mn-cs"/>
            </a:endParaRPr>
          </a:p>
          <a:p>
            <a:r>
              <a:rPr lang="en-US" sz="1200" kern="1200" dirty="0">
                <a:solidFill>
                  <a:schemeClr val="tx1"/>
                </a:solidFill>
                <a:effectLst/>
                <a:ea typeface="+mn-ea"/>
                <a:cs typeface="+mn-cs"/>
              </a:rPr>
              <a:t>Education for Sustainable Development describes a set of key competencies that are identified as important to engage constructively and responsibly in today’s societies. “The sustainability key competencies represent what sustainability citizens need to deal with today’s complex challenges. They are relevant to all SDGs and also enable individuals to relate the different SDGs to each other – to see “the big picture” of the 2030 Agenda for Sustainable Development.”</a:t>
            </a:r>
            <a:r>
              <a:rPr lang="en-MY" sz="1200" kern="1200" dirty="0">
                <a:solidFill>
                  <a:schemeClr val="tx1"/>
                </a:solidFill>
                <a:effectLst/>
                <a:ea typeface="+mn-ea"/>
                <a:cs typeface="+mn-cs"/>
              </a:rPr>
              <a:t> </a:t>
            </a:r>
          </a:p>
          <a:p>
            <a:r>
              <a:rPr lang="en-US" sz="1200" kern="1200" dirty="0">
                <a:solidFill>
                  <a:schemeClr val="tx1"/>
                </a:solidFill>
                <a:effectLst/>
                <a:ea typeface="+mn-ea"/>
                <a:cs typeface="+mn-cs"/>
              </a:rPr>
              <a:t> </a:t>
            </a:r>
            <a:endParaRPr lang="en-MY" sz="1200" kern="1200" dirty="0">
              <a:solidFill>
                <a:schemeClr val="tx1"/>
              </a:solidFill>
              <a:effectLst/>
              <a:ea typeface="+mn-ea"/>
              <a:cs typeface="+mn-cs"/>
            </a:endParaRPr>
          </a:p>
          <a:p>
            <a:r>
              <a:rPr lang="en-US" sz="1200" kern="1200" dirty="0">
                <a:solidFill>
                  <a:schemeClr val="tx1"/>
                </a:solidFill>
                <a:effectLst/>
                <a:ea typeface="+mn-ea"/>
                <a:cs typeface="+mn-cs"/>
              </a:rPr>
              <a:t>An active global citizen is: </a:t>
            </a:r>
          </a:p>
          <a:p>
            <a:r>
              <a:rPr lang="en-US" sz="1200" kern="1200" dirty="0">
                <a:solidFill>
                  <a:schemeClr val="tx1"/>
                </a:solidFill>
                <a:effectLst/>
                <a:ea typeface="+mn-ea"/>
                <a:cs typeface="+mn-cs"/>
              </a:rPr>
              <a:t>responsible, committed, autonomous, supportive, and culturally sensitive</a:t>
            </a:r>
          </a:p>
          <a:p>
            <a:r>
              <a:rPr lang="en-US" sz="1200" kern="1200" dirty="0">
                <a:solidFill>
                  <a:schemeClr val="tx1"/>
                </a:solidFill>
                <a:effectLst/>
                <a:ea typeface="+mn-ea"/>
                <a:cs typeface="+mn-cs"/>
              </a:rPr>
              <a:t> </a:t>
            </a:r>
            <a:endParaRPr lang="en-MY" sz="1200" kern="1200" dirty="0">
              <a:solidFill>
                <a:schemeClr val="tx1"/>
              </a:solidFill>
              <a:effectLst/>
              <a:ea typeface="+mn-ea"/>
              <a:cs typeface="+mn-cs"/>
            </a:endParaRPr>
          </a:p>
          <a:p>
            <a:r>
              <a:rPr lang="en-US" sz="1200" kern="1200" dirty="0">
                <a:solidFill>
                  <a:schemeClr val="tx1"/>
                </a:solidFill>
                <a:effectLst/>
                <a:ea typeface="+mn-ea"/>
                <a:cs typeface="+mn-cs"/>
              </a:rPr>
              <a:t>A Scout with sustainability competencies: </a:t>
            </a:r>
          </a:p>
          <a:p>
            <a:r>
              <a:rPr lang="en-US" sz="1200" kern="1200" dirty="0">
                <a:solidFill>
                  <a:schemeClr val="tx1"/>
                </a:solidFill>
                <a:effectLst/>
                <a:ea typeface="+mn-ea"/>
                <a:cs typeface="+mn-cs"/>
              </a:rPr>
              <a:t>Can solve complex problems </a:t>
            </a:r>
          </a:p>
          <a:p>
            <a:r>
              <a:rPr lang="en-US" sz="1200" kern="1200" dirty="0">
                <a:solidFill>
                  <a:schemeClr val="tx1"/>
                </a:solidFill>
                <a:effectLst/>
                <a:ea typeface="+mn-ea"/>
                <a:cs typeface="+mn-cs"/>
              </a:rPr>
              <a:t>Can strategically develop and implement innovative actions </a:t>
            </a:r>
          </a:p>
          <a:p>
            <a:r>
              <a:rPr lang="en-US" sz="1200" kern="1200" dirty="0">
                <a:solidFill>
                  <a:schemeClr val="tx1"/>
                </a:solidFill>
                <a:effectLst/>
                <a:ea typeface="+mn-ea"/>
                <a:cs typeface="+mn-cs"/>
              </a:rPr>
              <a:t>Collaborates with others </a:t>
            </a:r>
          </a:p>
          <a:p>
            <a:r>
              <a:rPr lang="en-US" sz="1200" kern="1200" dirty="0">
                <a:solidFill>
                  <a:schemeClr val="tx1"/>
                </a:solidFill>
                <a:effectLst/>
                <a:ea typeface="+mn-ea"/>
                <a:cs typeface="+mn-cs"/>
              </a:rPr>
              <a:t>Is self-aware </a:t>
            </a:r>
          </a:p>
          <a:p>
            <a:r>
              <a:rPr lang="en-US" sz="1200" kern="1200" dirty="0">
                <a:solidFill>
                  <a:schemeClr val="tx1"/>
                </a:solidFill>
                <a:effectLst/>
                <a:ea typeface="+mn-ea"/>
                <a:cs typeface="+mn-cs"/>
              </a:rPr>
              <a:t>Thinks in systems to see the big picture </a:t>
            </a:r>
          </a:p>
          <a:p>
            <a:r>
              <a:rPr lang="en-US" sz="1200" kern="1200" dirty="0">
                <a:solidFill>
                  <a:schemeClr val="tx1"/>
                </a:solidFill>
                <a:effectLst/>
                <a:ea typeface="+mn-ea"/>
                <a:cs typeface="+mn-cs"/>
              </a:rPr>
              <a:t>Anticipates what can happen in the future </a:t>
            </a:r>
          </a:p>
          <a:p>
            <a:r>
              <a:rPr lang="en-US" sz="1200" kern="1200" dirty="0">
                <a:solidFill>
                  <a:schemeClr val="tx1"/>
                </a:solidFill>
                <a:effectLst/>
                <a:ea typeface="+mn-ea"/>
                <a:cs typeface="+mn-cs"/>
              </a:rPr>
              <a:t>Shows critical thinking </a:t>
            </a:r>
          </a:p>
          <a:p>
            <a:r>
              <a:rPr lang="en-US" sz="1200" kern="1200" dirty="0">
                <a:solidFill>
                  <a:schemeClr val="tx1"/>
                </a:solidFill>
                <a:effectLst/>
                <a:ea typeface="+mn-ea"/>
                <a:cs typeface="+mn-cs"/>
              </a:rPr>
              <a:t>Understands and reflects on underlying values and norms</a:t>
            </a:r>
          </a:p>
          <a:p>
            <a:endParaRPr lang="en-US" sz="1200" kern="1200" dirty="0">
              <a:solidFill>
                <a:schemeClr val="tx1"/>
              </a:solidFill>
              <a:effectLst/>
              <a:ea typeface="+mn-ea"/>
              <a:cs typeface="+mn-cs"/>
            </a:endParaRPr>
          </a:p>
          <a:p>
            <a:r>
              <a:rPr lang="en-US" sz="1200" kern="1200" dirty="0">
                <a:solidFill>
                  <a:schemeClr val="tx1"/>
                </a:solidFill>
                <a:effectLst/>
                <a:ea typeface="+mn-ea"/>
                <a:cs typeface="+mn-cs"/>
              </a:rPr>
              <a:t>This means thinking about how our programme helps develop these competencies in young people so that they have the capacity to act for sustainability. </a:t>
            </a:r>
          </a:p>
        </p:txBody>
      </p:sp>
      <p:sp>
        <p:nvSpPr>
          <p:cNvPr id="4" name="Footer Placeholder 3"/>
          <p:cNvSpPr>
            <a:spLocks noGrp="1"/>
          </p:cNvSpPr>
          <p:nvPr>
            <p:ph type="ftr" sz="quarter" idx="10"/>
          </p:nvPr>
        </p:nvSpPr>
        <p:spPr/>
        <p:txBody>
          <a:bodyPr/>
          <a:lstStyle/>
          <a:p>
            <a:r>
              <a:rPr lang="en-US" dirty="0"/>
              <a:t>© World Scout Bureau Inc. </a:t>
            </a:r>
          </a:p>
        </p:txBody>
      </p:sp>
      <p:sp>
        <p:nvSpPr>
          <p:cNvPr id="5" name="Slide Number Placeholder 4"/>
          <p:cNvSpPr>
            <a:spLocks noGrp="1"/>
          </p:cNvSpPr>
          <p:nvPr>
            <p:ph type="sldNum" sz="quarter" idx="11"/>
          </p:nvPr>
        </p:nvSpPr>
        <p:spPr/>
        <p:txBody>
          <a:bodyPr/>
          <a:lstStyle/>
          <a:p>
            <a:fld id="{747A97BE-849C-DB4E-8F24-70A03BAE3CA0}" type="slidenum">
              <a:rPr lang="en-US" smtClean="0"/>
              <a:pPr/>
              <a:t>11</a:t>
            </a:fld>
            <a:endParaRPr lang="en-US" dirty="0"/>
          </a:p>
        </p:txBody>
      </p:sp>
    </p:spTree>
    <p:extLst>
      <p:ext uri="{BB962C8B-B14F-4D97-AF65-F5344CB8AC3E}">
        <p14:creationId xmlns:p14="http://schemas.microsoft.com/office/powerpoint/2010/main" val="13892717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B0B757-636C-1A43-B23F-DE17FFA4AC44}"/>
              </a:ext>
            </a:extLst>
          </p:cNvPr>
          <p:cNvSpPr>
            <a:spLocks noGrp="1"/>
          </p:cNvSpPr>
          <p:nvPr>
            <p:ph type="ctrTitle"/>
          </p:nvPr>
        </p:nvSpPr>
        <p:spPr>
          <a:xfrm>
            <a:off x="1524000" y="1122363"/>
            <a:ext cx="9144000" cy="2387600"/>
          </a:xfrm>
        </p:spPr>
        <p:txBody>
          <a:bodyPr anchor="b"/>
          <a:lstStyle>
            <a:lvl1pPr algn="ctr">
              <a:defRPr sz="6000" b="0" i="0">
                <a:latin typeface="Helvetica Neue" panose="02000503000000020004" pitchFamily="2" charset="0"/>
              </a:defRPr>
            </a:lvl1pPr>
          </a:lstStyle>
          <a:p>
            <a:r>
              <a:rPr lang="en-US" dirty="0"/>
              <a:t>Click to edit Master title style</a:t>
            </a:r>
          </a:p>
        </p:txBody>
      </p:sp>
      <p:sp>
        <p:nvSpPr>
          <p:cNvPr id="3" name="Subtitle 2">
            <a:extLst>
              <a:ext uri="{FF2B5EF4-FFF2-40B4-BE49-F238E27FC236}">
                <a16:creationId xmlns:a16="http://schemas.microsoft.com/office/drawing/2014/main" id="{C75D362B-D16D-D248-92EC-95102B0A73D8}"/>
              </a:ext>
            </a:extLst>
          </p:cNvPr>
          <p:cNvSpPr>
            <a:spLocks noGrp="1"/>
          </p:cNvSpPr>
          <p:nvPr>
            <p:ph type="subTitle" idx="1"/>
          </p:nvPr>
        </p:nvSpPr>
        <p:spPr>
          <a:xfrm>
            <a:off x="1524000" y="3602038"/>
            <a:ext cx="9144000" cy="1655762"/>
          </a:xfrm>
        </p:spPr>
        <p:txBody>
          <a:bodyPr/>
          <a:lstStyle>
            <a:lvl1pPr marL="0" indent="0" algn="ctr">
              <a:buNone/>
              <a:defRPr sz="2400" b="0" i="0">
                <a:latin typeface="Helvetica Neue" panose="02000503000000020004"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AC3561B7-7F97-0146-8AB3-88B6E3EC1AE7}"/>
              </a:ext>
            </a:extLst>
          </p:cNvPr>
          <p:cNvSpPr>
            <a:spLocks noGrp="1"/>
          </p:cNvSpPr>
          <p:nvPr>
            <p:ph type="dt" sz="half" idx="10"/>
          </p:nvPr>
        </p:nvSpPr>
        <p:spPr/>
        <p:txBody>
          <a:bodyPr/>
          <a:lstStyle>
            <a:lvl1pPr>
              <a:defRPr b="0" i="0">
                <a:latin typeface="Helvetica Neue" panose="02000503000000020004" pitchFamily="2" charset="0"/>
              </a:defRPr>
            </a:lvl1pPr>
          </a:lstStyle>
          <a:p>
            <a:fld id="{CA99BA3D-E4B8-D145-B481-4D65D6409577}" type="datetimeFigureOut">
              <a:rPr lang="en-US" smtClean="0"/>
              <a:pPr/>
              <a:t>1/31/19</a:t>
            </a:fld>
            <a:endParaRPr lang="en-US" dirty="0"/>
          </a:p>
        </p:txBody>
      </p:sp>
      <p:sp>
        <p:nvSpPr>
          <p:cNvPr id="5" name="Footer Placeholder 4">
            <a:extLst>
              <a:ext uri="{FF2B5EF4-FFF2-40B4-BE49-F238E27FC236}">
                <a16:creationId xmlns:a16="http://schemas.microsoft.com/office/drawing/2014/main" id="{713E054A-8B1D-8B4D-934B-04DF82406405}"/>
              </a:ext>
            </a:extLst>
          </p:cNvPr>
          <p:cNvSpPr>
            <a:spLocks noGrp="1"/>
          </p:cNvSpPr>
          <p:nvPr>
            <p:ph type="ftr" sz="quarter" idx="11"/>
          </p:nvPr>
        </p:nvSpPr>
        <p:spPr/>
        <p:txBody>
          <a:bodyPr/>
          <a:lstStyle>
            <a:lvl1pPr>
              <a:defRPr b="0" i="0">
                <a:latin typeface="Helvetica Neue" panose="02000503000000020004" pitchFamily="2" charset="0"/>
              </a:defRPr>
            </a:lvl1pPr>
          </a:lstStyle>
          <a:p>
            <a:endParaRPr lang="en-US" dirty="0"/>
          </a:p>
        </p:txBody>
      </p:sp>
      <p:sp>
        <p:nvSpPr>
          <p:cNvPr id="6" name="Slide Number Placeholder 5">
            <a:extLst>
              <a:ext uri="{FF2B5EF4-FFF2-40B4-BE49-F238E27FC236}">
                <a16:creationId xmlns:a16="http://schemas.microsoft.com/office/drawing/2014/main" id="{CEB80E52-044A-AD4F-8B3E-C3DDA5120218}"/>
              </a:ext>
            </a:extLst>
          </p:cNvPr>
          <p:cNvSpPr>
            <a:spLocks noGrp="1"/>
          </p:cNvSpPr>
          <p:nvPr>
            <p:ph type="sldNum" sz="quarter" idx="12"/>
          </p:nvPr>
        </p:nvSpPr>
        <p:spPr/>
        <p:txBody>
          <a:bodyPr/>
          <a:lstStyle>
            <a:lvl1pPr>
              <a:defRPr b="0" i="0">
                <a:latin typeface="Helvetica Neue" panose="02000503000000020004" pitchFamily="2" charset="0"/>
              </a:defRPr>
            </a:lvl1pPr>
          </a:lstStyle>
          <a:p>
            <a:fld id="{2DA52D3F-AB85-F44B-988C-5DD515F4073F}" type="slidenum">
              <a:rPr lang="en-US" smtClean="0"/>
              <a:pPr/>
              <a:t>‹#›</a:t>
            </a:fld>
            <a:endParaRPr lang="en-US" dirty="0"/>
          </a:p>
        </p:txBody>
      </p:sp>
    </p:spTree>
    <p:extLst>
      <p:ext uri="{BB962C8B-B14F-4D97-AF65-F5344CB8AC3E}">
        <p14:creationId xmlns:p14="http://schemas.microsoft.com/office/powerpoint/2010/main" val="39030109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C9EC21-FD7A-FA47-8B10-3E4D4460ADFA}"/>
              </a:ext>
            </a:extLst>
          </p:cNvPr>
          <p:cNvSpPr>
            <a:spLocks noGrp="1"/>
          </p:cNvSpPr>
          <p:nvPr>
            <p:ph type="title"/>
          </p:nvPr>
        </p:nvSpPr>
        <p:spPr/>
        <p:txBody>
          <a:bodyPr/>
          <a:lstStyle>
            <a:lvl1pPr>
              <a:defRPr b="0" i="0">
                <a:latin typeface="Helvetica Neue" panose="02000503000000020004" pitchFamily="2" charset="0"/>
              </a:defRPr>
            </a:lvl1pPr>
          </a:lstStyle>
          <a:p>
            <a:r>
              <a:rPr lang="en-US" dirty="0"/>
              <a:t>Click to edit Master title style</a:t>
            </a:r>
          </a:p>
        </p:txBody>
      </p:sp>
      <p:sp>
        <p:nvSpPr>
          <p:cNvPr id="3" name="Vertical Text Placeholder 2">
            <a:extLst>
              <a:ext uri="{FF2B5EF4-FFF2-40B4-BE49-F238E27FC236}">
                <a16:creationId xmlns:a16="http://schemas.microsoft.com/office/drawing/2014/main" id="{E3864452-5017-4A48-AA1F-A75870A93ABF}"/>
              </a:ext>
            </a:extLst>
          </p:cNvPr>
          <p:cNvSpPr>
            <a:spLocks noGrp="1"/>
          </p:cNvSpPr>
          <p:nvPr>
            <p:ph type="body" orient="vert" idx="1"/>
          </p:nvPr>
        </p:nvSpPr>
        <p:spPr/>
        <p:txBody>
          <a:bodyPr vert="eaVert"/>
          <a:lstStyle>
            <a:lvl1pPr>
              <a:defRPr b="0" i="0">
                <a:latin typeface="Helvetica Neue" panose="02000503000000020004" pitchFamily="2" charset="0"/>
              </a:defRPr>
            </a:lvl1pPr>
            <a:lvl2pPr>
              <a:defRPr b="0" i="0">
                <a:latin typeface="Helvetica Neue" panose="02000503000000020004" pitchFamily="2" charset="0"/>
              </a:defRPr>
            </a:lvl2pPr>
            <a:lvl3pPr>
              <a:defRPr b="0" i="0">
                <a:latin typeface="Helvetica Neue" panose="02000503000000020004" pitchFamily="2" charset="0"/>
              </a:defRPr>
            </a:lvl3pPr>
            <a:lvl4pPr>
              <a:defRPr b="0" i="0">
                <a:latin typeface="Helvetica Neue" panose="02000503000000020004" pitchFamily="2" charset="0"/>
              </a:defRPr>
            </a:lvl4pPr>
            <a:lvl5pPr>
              <a:defRPr b="0" i="0">
                <a:latin typeface="Helvetica Neue" panose="02000503000000020004" pitchFamily="2"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3626ECE7-98D0-D04A-82D4-A5021680CF9C}"/>
              </a:ext>
            </a:extLst>
          </p:cNvPr>
          <p:cNvSpPr>
            <a:spLocks noGrp="1"/>
          </p:cNvSpPr>
          <p:nvPr>
            <p:ph type="dt" sz="half" idx="10"/>
          </p:nvPr>
        </p:nvSpPr>
        <p:spPr/>
        <p:txBody>
          <a:bodyPr/>
          <a:lstStyle>
            <a:lvl1pPr>
              <a:defRPr b="0" i="0">
                <a:latin typeface="Helvetica Neue" panose="02000503000000020004" pitchFamily="2" charset="0"/>
              </a:defRPr>
            </a:lvl1pPr>
          </a:lstStyle>
          <a:p>
            <a:fld id="{CA99BA3D-E4B8-D145-B481-4D65D6409577}" type="datetimeFigureOut">
              <a:rPr lang="en-US" smtClean="0"/>
              <a:pPr/>
              <a:t>1/31/19</a:t>
            </a:fld>
            <a:endParaRPr lang="en-US" dirty="0"/>
          </a:p>
        </p:txBody>
      </p:sp>
      <p:sp>
        <p:nvSpPr>
          <p:cNvPr id="5" name="Footer Placeholder 4">
            <a:extLst>
              <a:ext uri="{FF2B5EF4-FFF2-40B4-BE49-F238E27FC236}">
                <a16:creationId xmlns:a16="http://schemas.microsoft.com/office/drawing/2014/main" id="{64AFE09A-911E-5F44-8E23-3C1861357969}"/>
              </a:ext>
            </a:extLst>
          </p:cNvPr>
          <p:cNvSpPr>
            <a:spLocks noGrp="1"/>
          </p:cNvSpPr>
          <p:nvPr>
            <p:ph type="ftr" sz="quarter" idx="11"/>
          </p:nvPr>
        </p:nvSpPr>
        <p:spPr/>
        <p:txBody>
          <a:bodyPr/>
          <a:lstStyle>
            <a:lvl1pPr>
              <a:defRPr b="0" i="0">
                <a:latin typeface="Helvetica Neue" panose="02000503000000020004" pitchFamily="2" charset="0"/>
              </a:defRPr>
            </a:lvl1pPr>
          </a:lstStyle>
          <a:p>
            <a:endParaRPr lang="en-US" dirty="0"/>
          </a:p>
        </p:txBody>
      </p:sp>
      <p:sp>
        <p:nvSpPr>
          <p:cNvPr id="6" name="Slide Number Placeholder 5">
            <a:extLst>
              <a:ext uri="{FF2B5EF4-FFF2-40B4-BE49-F238E27FC236}">
                <a16:creationId xmlns:a16="http://schemas.microsoft.com/office/drawing/2014/main" id="{48FCAAF7-F30C-0741-9E74-45B22677C922}"/>
              </a:ext>
            </a:extLst>
          </p:cNvPr>
          <p:cNvSpPr>
            <a:spLocks noGrp="1"/>
          </p:cNvSpPr>
          <p:nvPr>
            <p:ph type="sldNum" sz="quarter" idx="12"/>
          </p:nvPr>
        </p:nvSpPr>
        <p:spPr/>
        <p:txBody>
          <a:bodyPr/>
          <a:lstStyle>
            <a:lvl1pPr>
              <a:defRPr b="0" i="0">
                <a:latin typeface="Helvetica Neue" panose="02000503000000020004" pitchFamily="2" charset="0"/>
              </a:defRPr>
            </a:lvl1pPr>
          </a:lstStyle>
          <a:p>
            <a:fld id="{2DA52D3F-AB85-F44B-988C-5DD515F4073F}" type="slidenum">
              <a:rPr lang="en-US" smtClean="0"/>
              <a:pPr/>
              <a:t>‹#›</a:t>
            </a:fld>
            <a:endParaRPr lang="en-US" dirty="0"/>
          </a:p>
        </p:txBody>
      </p:sp>
    </p:spTree>
    <p:extLst>
      <p:ext uri="{BB962C8B-B14F-4D97-AF65-F5344CB8AC3E}">
        <p14:creationId xmlns:p14="http://schemas.microsoft.com/office/powerpoint/2010/main" val="35786343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8DE3436-3AF1-6E4E-8EB0-EEFB279D7528}"/>
              </a:ext>
            </a:extLst>
          </p:cNvPr>
          <p:cNvSpPr>
            <a:spLocks noGrp="1"/>
          </p:cNvSpPr>
          <p:nvPr>
            <p:ph type="title" orient="vert"/>
          </p:nvPr>
        </p:nvSpPr>
        <p:spPr>
          <a:xfrm>
            <a:off x="8724900" y="365125"/>
            <a:ext cx="2628900" cy="5811838"/>
          </a:xfrm>
        </p:spPr>
        <p:txBody>
          <a:bodyPr vert="eaVert"/>
          <a:lstStyle>
            <a:lvl1pPr>
              <a:defRPr b="0" i="0">
                <a:latin typeface="Helvetica Neue" panose="02000503000000020004" pitchFamily="2" charset="0"/>
              </a:defRPr>
            </a:lvl1pPr>
          </a:lstStyle>
          <a:p>
            <a:r>
              <a:rPr lang="en-US" dirty="0"/>
              <a:t>Click to edit Master title style</a:t>
            </a:r>
          </a:p>
        </p:txBody>
      </p:sp>
      <p:sp>
        <p:nvSpPr>
          <p:cNvPr id="3" name="Vertical Text Placeholder 2">
            <a:extLst>
              <a:ext uri="{FF2B5EF4-FFF2-40B4-BE49-F238E27FC236}">
                <a16:creationId xmlns:a16="http://schemas.microsoft.com/office/drawing/2014/main" id="{ECEE1FEA-DF83-C940-A418-B33D3B4510AA}"/>
              </a:ext>
            </a:extLst>
          </p:cNvPr>
          <p:cNvSpPr>
            <a:spLocks noGrp="1"/>
          </p:cNvSpPr>
          <p:nvPr>
            <p:ph type="body" orient="vert" idx="1"/>
          </p:nvPr>
        </p:nvSpPr>
        <p:spPr>
          <a:xfrm>
            <a:off x="838200" y="365125"/>
            <a:ext cx="7734300" cy="5811838"/>
          </a:xfrm>
        </p:spPr>
        <p:txBody>
          <a:bodyPr vert="eaVert"/>
          <a:lstStyle>
            <a:lvl1pPr>
              <a:defRPr b="0" i="0">
                <a:latin typeface="Helvetica Neue" panose="02000503000000020004" pitchFamily="2" charset="0"/>
              </a:defRPr>
            </a:lvl1pPr>
            <a:lvl2pPr>
              <a:defRPr b="0" i="0">
                <a:latin typeface="Helvetica Neue" panose="02000503000000020004" pitchFamily="2" charset="0"/>
              </a:defRPr>
            </a:lvl2pPr>
            <a:lvl3pPr>
              <a:defRPr b="0" i="0">
                <a:latin typeface="Helvetica Neue" panose="02000503000000020004" pitchFamily="2" charset="0"/>
              </a:defRPr>
            </a:lvl3pPr>
            <a:lvl4pPr>
              <a:defRPr b="0" i="0">
                <a:latin typeface="Helvetica Neue" panose="02000503000000020004" pitchFamily="2" charset="0"/>
              </a:defRPr>
            </a:lvl4pPr>
            <a:lvl5pPr>
              <a:defRPr b="0" i="0">
                <a:latin typeface="Helvetica Neue" panose="02000503000000020004" pitchFamily="2"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3EFE76F6-FC34-9442-B74B-C579E52E4D2C}"/>
              </a:ext>
            </a:extLst>
          </p:cNvPr>
          <p:cNvSpPr>
            <a:spLocks noGrp="1"/>
          </p:cNvSpPr>
          <p:nvPr>
            <p:ph type="dt" sz="half" idx="10"/>
          </p:nvPr>
        </p:nvSpPr>
        <p:spPr/>
        <p:txBody>
          <a:bodyPr/>
          <a:lstStyle>
            <a:lvl1pPr>
              <a:defRPr b="0" i="0">
                <a:latin typeface="Helvetica Neue" panose="02000503000000020004" pitchFamily="2" charset="0"/>
              </a:defRPr>
            </a:lvl1pPr>
          </a:lstStyle>
          <a:p>
            <a:fld id="{CA99BA3D-E4B8-D145-B481-4D65D6409577}" type="datetimeFigureOut">
              <a:rPr lang="en-US" smtClean="0"/>
              <a:pPr/>
              <a:t>1/31/19</a:t>
            </a:fld>
            <a:endParaRPr lang="en-US" dirty="0"/>
          </a:p>
        </p:txBody>
      </p:sp>
      <p:sp>
        <p:nvSpPr>
          <p:cNvPr id="5" name="Footer Placeholder 4">
            <a:extLst>
              <a:ext uri="{FF2B5EF4-FFF2-40B4-BE49-F238E27FC236}">
                <a16:creationId xmlns:a16="http://schemas.microsoft.com/office/drawing/2014/main" id="{2A301119-4EA4-9D4B-924E-65E03705F5BD}"/>
              </a:ext>
            </a:extLst>
          </p:cNvPr>
          <p:cNvSpPr>
            <a:spLocks noGrp="1"/>
          </p:cNvSpPr>
          <p:nvPr>
            <p:ph type="ftr" sz="quarter" idx="11"/>
          </p:nvPr>
        </p:nvSpPr>
        <p:spPr/>
        <p:txBody>
          <a:bodyPr/>
          <a:lstStyle>
            <a:lvl1pPr>
              <a:defRPr b="0" i="0">
                <a:latin typeface="Helvetica Neue" panose="02000503000000020004" pitchFamily="2" charset="0"/>
              </a:defRPr>
            </a:lvl1pPr>
          </a:lstStyle>
          <a:p>
            <a:endParaRPr lang="en-US" dirty="0"/>
          </a:p>
        </p:txBody>
      </p:sp>
      <p:sp>
        <p:nvSpPr>
          <p:cNvPr id="6" name="Slide Number Placeholder 5">
            <a:extLst>
              <a:ext uri="{FF2B5EF4-FFF2-40B4-BE49-F238E27FC236}">
                <a16:creationId xmlns:a16="http://schemas.microsoft.com/office/drawing/2014/main" id="{2B693E8C-FF62-6C42-A087-EFA8E84BDCFC}"/>
              </a:ext>
            </a:extLst>
          </p:cNvPr>
          <p:cNvSpPr>
            <a:spLocks noGrp="1"/>
          </p:cNvSpPr>
          <p:nvPr>
            <p:ph type="sldNum" sz="quarter" idx="12"/>
          </p:nvPr>
        </p:nvSpPr>
        <p:spPr/>
        <p:txBody>
          <a:bodyPr/>
          <a:lstStyle>
            <a:lvl1pPr>
              <a:defRPr b="0" i="0">
                <a:latin typeface="Helvetica Neue" panose="02000503000000020004" pitchFamily="2" charset="0"/>
              </a:defRPr>
            </a:lvl1pPr>
          </a:lstStyle>
          <a:p>
            <a:fld id="{2DA52D3F-AB85-F44B-988C-5DD515F4073F}" type="slidenum">
              <a:rPr lang="en-US" smtClean="0"/>
              <a:pPr/>
              <a:t>‹#›</a:t>
            </a:fld>
            <a:endParaRPr lang="en-US" dirty="0"/>
          </a:p>
        </p:txBody>
      </p:sp>
    </p:spTree>
    <p:extLst>
      <p:ext uri="{BB962C8B-B14F-4D97-AF65-F5344CB8AC3E}">
        <p14:creationId xmlns:p14="http://schemas.microsoft.com/office/powerpoint/2010/main" val="7119807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Custom Layout">
    <p:spTree>
      <p:nvGrpSpPr>
        <p:cNvPr id="1" name=""/>
        <p:cNvGrpSpPr/>
        <p:nvPr/>
      </p:nvGrpSpPr>
      <p:grpSpPr>
        <a:xfrm>
          <a:off x="0" y="0"/>
          <a:ext cx="0" cy="0"/>
          <a:chOff x="0" y="0"/>
          <a:chExt cx="0" cy="0"/>
        </a:xfrm>
      </p:grpSpPr>
      <p:sp>
        <p:nvSpPr>
          <p:cNvPr id="12" name="Title 11"/>
          <p:cNvSpPr>
            <a:spLocks noGrp="1"/>
          </p:cNvSpPr>
          <p:nvPr>
            <p:ph type="title" hasCustomPrompt="1"/>
          </p:nvPr>
        </p:nvSpPr>
        <p:spPr>
          <a:xfrm>
            <a:off x="2235200" y="685801"/>
            <a:ext cx="9550400" cy="1219201"/>
          </a:xfrm>
          <a:prstGeom prst="rect">
            <a:avLst/>
          </a:prstGeom>
        </p:spPr>
        <p:txBody>
          <a:bodyPr vert="horz"/>
          <a:lstStyle>
            <a:lvl1pPr marL="0" marR="0" indent="0" algn="l" defTabSz="609585" rtl="0" eaLnBrk="1" fontAlgn="auto" latinLnBrk="0" hangingPunct="1">
              <a:lnSpc>
                <a:spcPct val="100000"/>
              </a:lnSpc>
              <a:spcBef>
                <a:spcPct val="0"/>
              </a:spcBef>
              <a:spcAft>
                <a:spcPts val="0"/>
              </a:spcAft>
              <a:tabLst/>
              <a:defRPr kumimoji="0" lang="fr-CH" sz="2667" b="0" i="0" u="none" strike="noStrike" kern="1200" cap="none" spc="0" normalizeH="0" baseline="0" noProof="0">
                <a:ln>
                  <a:noFill/>
                </a:ln>
                <a:solidFill>
                  <a:schemeClr val="bg1"/>
                </a:solidFill>
                <a:effectLst/>
                <a:uLnTx/>
                <a:uFillTx/>
                <a:latin typeface="Helvetica Neue" panose="02000503000000020004" pitchFamily="2" charset="0"/>
              </a:defRPr>
            </a:lvl1pPr>
          </a:lstStyle>
          <a:p>
            <a:pPr marL="0" marR="0" lvl="0" indent="0" defTabSz="609585" rtl="0" eaLnBrk="1" fontAlgn="auto" latinLnBrk="0" hangingPunct="1">
              <a:lnSpc>
                <a:spcPct val="100000"/>
              </a:lnSpc>
              <a:spcBef>
                <a:spcPct val="0"/>
              </a:spcBef>
              <a:spcAft>
                <a:spcPts val="0"/>
              </a:spcAft>
              <a:tabLst/>
              <a:defRPr/>
            </a:pPr>
            <a:r>
              <a:rPr kumimoji="0" lang="fr-CH" sz="3200" b="1" i="0" u="none" strike="noStrike" kern="1200" cap="none" spc="0" normalizeH="0" baseline="0" noProof="0" dirty="0">
                <a:ln>
                  <a:noFill/>
                </a:ln>
                <a:solidFill>
                  <a:schemeClr val="bg1"/>
                </a:solidFill>
                <a:effectLst/>
                <a:uLnTx/>
                <a:uFillTx/>
                <a:latin typeface="+mn-lt"/>
                <a:ea typeface="+mj-ea"/>
                <a:cs typeface="+mj-cs"/>
              </a:rPr>
              <a:t>Click to edit Main title of presentation,</a:t>
            </a:r>
            <a:br>
              <a:rPr kumimoji="0" lang="fr-CH" sz="3200" b="1" i="0" u="none" strike="noStrike" kern="1200" cap="none" spc="0" normalizeH="0" baseline="0" noProof="0" dirty="0">
                <a:ln>
                  <a:noFill/>
                </a:ln>
                <a:solidFill>
                  <a:schemeClr val="bg1"/>
                </a:solidFill>
                <a:effectLst/>
                <a:uLnTx/>
                <a:uFillTx/>
                <a:latin typeface="+mn-lt"/>
                <a:ea typeface="+mj-ea"/>
                <a:cs typeface="+mj-cs"/>
              </a:rPr>
            </a:br>
            <a:r>
              <a:rPr kumimoji="0" lang="fr-CH" sz="3200" b="1" i="0" u="none" strike="noStrike" kern="1200" cap="none" spc="0" normalizeH="0" baseline="0" noProof="0" dirty="0">
                <a:ln>
                  <a:noFill/>
                </a:ln>
                <a:solidFill>
                  <a:schemeClr val="bg1"/>
                </a:solidFill>
                <a:effectLst/>
                <a:uLnTx/>
                <a:uFillTx/>
                <a:latin typeface="+mn-lt"/>
                <a:ea typeface="+mj-ea"/>
                <a:cs typeface="+mj-cs"/>
              </a:rPr>
              <a:t>Always use as </a:t>
            </a:r>
            <a:r>
              <a:rPr kumimoji="0" lang="fr-CH" sz="3200" b="1" i="0" u="none" strike="noStrike" kern="1200" cap="none" spc="0" normalizeH="0" baseline="0" noProof="0" dirty="0">
                <a:ln>
                  <a:noFill/>
                </a:ln>
                <a:solidFill>
                  <a:schemeClr val="bg1"/>
                </a:solidFill>
                <a:effectLst/>
                <a:uLnTx/>
                <a:uFillTx/>
                <a:latin typeface="+mn-lt"/>
                <a:ea typeface="+mn-ea"/>
                <a:cs typeface="+mn-cs"/>
              </a:rPr>
              <a:t>first slide </a:t>
            </a:r>
            <a:endParaRPr kumimoji="0" lang="en-US" sz="3200" b="1" i="0" u="none" strike="noStrike" kern="1200" cap="none" spc="0" normalizeH="0" baseline="0" noProof="0" dirty="0">
              <a:ln>
                <a:noFill/>
              </a:ln>
              <a:solidFill>
                <a:schemeClr val="bg1"/>
              </a:solidFill>
              <a:effectLst/>
              <a:uLnTx/>
              <a:uFillTx/>
              <a:latin typeface="+mn-lt"/>
              <a:ea typeface="+mj-ea"/>
              <a:cs typeface="+mj-cs"/>
            </a:endParaRPr>
          </a:p>
        </p:txBody>
      </p:sp>
    </p:spTree>
    <p:extLst>
      <p:ext uri="{BB962C8B-B14F-4D97-AF65-F5344CB8AC3E}">
        <p14:creationId xmlns:p14="http://schemas.microsoft.com/office/powerpoint/2010/main" val="416159100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6" name="Title 11"/>
          <p:cNvSpPr>
            <a:spLocks noGrp="1"/>
          </p:cNvSpPr>
          <p:nvPr>
            <p:ph type="title" hasCustomPrompt="1"/>
          </p:nvPr>
        </p:nvSpPr>
        <p:spPr>
          <a:xfrm>
            <a:off x="5807968" y="2468893"/>
            <a:ext cx="4320480" cy="2438400"/>
          </a:xfrm>
          <a:prstGeom prst="rect">
            <a:avLst/>
          </a:prstGeom>
        </p:spPr>
        <p:txBody>
          <a:bodyPr vert="horz"/>
          <a:lstStyle>
            <a:lvl1pPr marL="0" marR="0" indent="0" algn="l" defTabSz="609585" rtl="0" eaLnBrk="1" fontAlgn="auto" latinLnBrk="0" hangingPunct="1">
              <a:lnSpc>
                <a:spcPct val="100000"/>
              </a:lnSpc>
              <a:spcBef>
                <a:spcPct val="0"/>
              </a:spcBef>
              <a:spcAft>
                <a:spcPts val="0"/>
              </a:spcAft>
              <a:tabLst/>
              <a:defRPr kumimoji="0" lang="fr-CH" sz="3200" b="0" i="0" u="none" strike="noStrike" kern="1200" cap="none" spc="0" normalizeH="0" baseline="0" noProof="0">
                <a:ln>
                  <a:noFill/>
                </a:ln>
                <a:solidFill>
                  <a:schemeClr val="tx2"/>
                </a:solidFill>
                <a:effectLst/>
                <a:uLnTx/>
                <a:uFillTx/>
                <a:latin typeface="Helvetica Neue" panose="02000503000000020004" pitchFamily="2" charset="0"/>
              </a:defRPr>
            </a:lvl1pPr>
          </a:lstStyle>
          <a:p>
            <a:pPr marL="0" marR="0" lvl="0" indent="0" defTabSz="609585" rtl="0" eaLnBrk="1" fontAlgn="auto" latinLnBrk="0" hangingPunct="1">
              <a:lnSpc>
                <a:spcPct val="100000"/>
              </a:lnSpc>
              <a:spcBef>
                <a:spcPct val="0"/>
              </a:spcBef>
              <a:spcAft>
                <a:spcPts val="0"/>
              </a:spcAft>
              <a:tabLst/>
              <a:defRPr/>
            </a:pPr>
            <a:r>
              <a:rPr lang="fr-CH" dirty="0"/>
              <a:t>THANK YOU</a:t>
            </a:r>
            <a:br>
              <a:rPr lang="fr-CH" dirty="0"/>
            </a:br>
            <a:br>
              <a:rPr lang="fr-CH" dirty="0"/>
            </a:br>
            <a:r>
              <a:rPr lang="fr-CH" dirty="0"/>
              <a:t>Always use as last slide.</a:t>
            </a:r>
            <a:endParaRPr kumimoji="0" lang="en-US" sz="3200" b="1" i="0" u="none" strike="noStrike" kern="1200" cap="none" spc="0" normalizeH="0" baseline="0" noProof="0" dirty="0">
              <a:ln>
                <a:noFill/>
              </a:ln>
              <a:solidFill>
                <a:schemeClr val="bg1"/>
              </a:solidFill>
              <a:effectLst/>
              <a:uLnTx/>
              <a:uFillTx/>
              <a:latin typeface="+mn-lt"/>
              <a:ea typeface="+mj-ea"/>
              <a:cs typeface="+mj-cs"/>
            </a:endParaRPr>
          </a:p>
        </p:txBody>
      </p:sp>
    </p:spTree>
    <p:extLst>
      <p:ext uri="{BB962C8B-B14F-4D97-AF65-F5344CB8AC3E}">
        <p14:creationId xmlns:p14="http://schemas.microsoft.com/office/powerpoint/2010/main" val="3398047149"/>
      </p:ext>
    </p:extLst>
  </p:cSld>
  <p:clrMapOvr>
    <a:masterClrMapping/>
  </p:clrMapOvr>
  <p:transition spd="slow">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11200" y="1803400"/>
            <a:ext cx="10871200" cy="609600"/>
          </a:xfrm>
          <a:prstGeom prst="rect">
            <a:avLst/>
          </a:prstGeom>
        </p:spPr>
        <p:txBody>
          <a:bodyPr lIns="0" tIns="46800" rIns="0" bIns="46800" anchor="t"/>
          <a:lstStyle>
            <a:lvl1pPr>
              <a:lnSpc>
                <a:spcPct val="100000"/>
              </a:lnSpc>
              <a:spcAft>
                <a:spcPts val="0"/>
              </a:spcAft>
              <a:defRPr sz="2667" b="0" i="0" baseline="0">
                <a:solidFill>
                  <a:schemeClr val="tx2"/>
                </a:solidFill>
                <a:latin typeface="Helvetica Neue" panose="02000503000000020004" pitchFamily="2" charset="0"/>
              </a:defRPr>
            </a:lvl1pPr>
          </a:lstStyle>
          <a:p>
            <a:r>
              <a:rPr lang="en-US" dirty="0"/>
              <a:t>Click to edit Master title style</a:t>
            </a:r>
            <a:endParaRPr dirty="0"/>
          </a:p>
        </p:txBody>
      </p:sp>
      <p:sp>
        <p:nvSpPr>
          <p:cNvPr id="4" name="Date Placeholder 3"/>
          <p:cNvSpPr>
            <a:spLocks noGrp="1"/>
          </p:cNvSpPr>
          <p:nvPr>
            <p:ph type="dt" sz="half" idx="10"/>
          </p:nvPr>
        </p:nvSpPr>
        <p:spPr/>
        <p:txBody>
          <a:bodyPr/>
          <a:lstStyle>
            <a:lvl1pPr>
              <a:defRPr b="0" i="0">
                <a:latin typeface="Helvetica Neue" panose="02000503000000020004" pitchFamily="2" charset="0"/>
              </a:defRPr>
            </a:lvl1pPr>
          </a:lstStyle>
          <a:p>
            <a:fld id="{B6C945F7-6C64-1E4A-8BA6-40D142064810}" type="datetime1">
              <a:rPr lang="en-US" smtClean="0"/>
              <a:pPr/>
              <a:t>1/31/19</a:t>
            </a:fld>
            <a:endParaRPr lang="en-US" dirty="0"/>
          </a:p>
        </p:txBody>
      </p:sp>
      <p:sp>
        <p:nvSpPr>
          <p:cNvPr id="5" name="Footer Placeholder 4"/>
          <p:cNvSpPr>
            <a:spLocks noGrp="1"/>
          </p:cNvSpPr>
          <p:nvPr>
            <p:ph type="ftr" sz="quarter" idx="11"/>
          </p:nvPr>
        </p:nvSpPr>
        <p:spPr/>
        <p:txBody>
          <a:bodyPr/>
          <a:lstStyle>
            <a:lvl1pPr>
              <a:defRPr b="0" i="0">
                <a:latin typeface="Helvetica Neue" panose="02000503000000020004" pitchFamily="2" charset="0"/>
              </a:defRPr>
            </a:lvl1pPr>
          </a:lstStyle>
          <a:p>
            <a:r>
              <a:rPr lang="en-US" dirty="0"/>
              <a:t>© World Scout Bureau Inc.</a:t>
            </a:r>
          </a:p>
        </p:txBody>
      </p:sp>
      <p:sp>
        <p:nvSpPr>
          <p:cNvPr id="6" name="Slide Number Placeholder 5"/>
          <p:cNvSpPr>
            <a:spLocks noGrp="1"/>
          </p:cNvSpPr>
          <p:nvPr>
            <p:ph type="sldNum" sz="quarter" idx="12"/>
          </p:nvPr>
        </p:nvSpPr>
        <p:spPr/>
        <p:txBody>
          <a:bodyPr/>
          <a:lstStyle>
            <a:lvl1pPr>
              <a:defRPr b="0" i="0">
                <a:latin typeface="Helvetica Neue" panose="02000503000000020004" pitchFamily="2" charset="0"/>
              </a:defRPr>
            </a:lvl1pPr>
          </a:lstStyle>
          <a:p>
            <a:fld id="{5F702A45-47BF-984A-A12C-FE3DF6400CA5}" type="slidenum">
              <a:rPr lang="en-US" smtClean="0"/>
              <a:pPr/>
              <a:t>‹#›</a:t>
            </a:fld>
            <a:endParaRPr lang="en-US" dirty="0"/>
          </a:p>
        </p:txBody>
      </p:sp>
      <p:sp>
        <p:nvSpPr>
          <p:cNvPr id="9" name="Content Placeholder 2"/>
          <p:cNvSpPr>
            <a:spLocks noGrp="1"/>
          </p:cNvSpPr>
          <p:nvPr>
            <p:ph idx="1" hasCustomPrompt="1"/>
          </p:nvPr>
        </p:nvSpPr>
        <p:spPr>
          <a:xfrm>
            <a:off x="711200" y="2616200"/>
            <a:ext cx="5181600" cy="3759200"/>
          </a:xfrm>
          <a:prstGeom prst="rect">
            <a:avLst/>
          </a:prstGeom>
        </p:spPr>
        <p:txBody>
          <a:bodyPr lIns="0" tIns="0" rIns="0" bIns="0"/>
          <a:lstStyle>
            <a:lvl1pPr marL="0" indent="-239994">
              <a:lnSpc>
                <a:spcPts val="2933"/>
              </a:lnSpc>
              <a:spcBef>
                <a:spcPts val="0"/>
              </a:spcBef>
              <a:buClr>
                <a:schemeClr val="tx2"/>
              </a:buClr>
              <a:buSzPct val="120000"/>
              <a:buFont typeface="Arial"/>
              <a:buNone/>
              <a:defRPr sz="2133" b="0" i="0" baseline="0">
                <a:solidFill>
                  <a:schemeClr val="tx1"/>
                </a:solidFill>
                <a:latin typeface="Helvetica Neue" panose="02000503000000020004" pitchFamily="2" charset="0"/>
              </a:defRPr>
            </a:lvl1pPr>
            <a:lvl2pPr marL="479988" indent="-239994">
              <a:lnSpc>
                <a:spcPts val="2933"/>
              </a:lnSpc>
              <a:spcBef>
                <a:spcPts val="400"/>
              </a:spcBef>
              <a:buClr>
                <a:schemeClr val="tx2"/>
              </a:buClr>
              <a:buSzPct val="120000"/>
              <a:buFont typeface="Arial"/>
              <a:buChar char="•"/>
              <a:defRPr b="0" i="0">
                <a:latin typeface="Helvetica Neue" panose="02000503000000020004" pitchFamily="2" charset="0"/>
              </a:defRPr>
            </a:lvl2pPr>
            <a:lvl3pPr marL="959976" indent="-239994">
              <a:lnSpc>
                <a:spcPts val="2933"/>
              </a:lnSpc>
              <a:spcBef>
                <a:spcPts val="400"/>
              </a:spcBef>
              <a:buClr>
                <a:schemeClr val="accent3"/>
              </a:buClr>
              <a:buSzPct val="120000"/>
              <a:buFont typeface="Arial"/>
              <a:buChar char="•"/>
              <a:defRPr b="0" i="0">
                <a:latin typeface="Helvetica Neue" panose="02000503000000020004" pitchFamily="2" charset="0"/>
              </a:defRPr>
            </a:lvl3pPr>
            <a:lvl4pPr marL="1439964" indent="-239994">
              <a:lnSpc>
                <a:spcPts val="2933"/>
              </a:lnSpc>
              <a:spcBef>
                <a:spcPts val="400"/>
              </a:spcBef>
              <a:buClr>
                <a:schemeClr val="accent2"/>
              </a:buClr>
              <a:buSzPct val="120000"/>
              <a:buFont typeface="Arial"/>
              <a:buChar char="•"/>
              <a:defRPr b="0" i="0">
                <a:latin typeface="Helvetica Neue" panose="02000503000000020004" pitchFamily="2" charset="0"/>
              </a:defRPr>
            </a:lvl4pPr>
            <a:lvl5pPr marL="1919952" indent="-239994">
              <a:lnSpc>
                <a:spcPts val="2933"/>
              </a:lnSpc>
              <a:spcBef>
                <a:spcPts val="400"/>
              </a:spcBef>
              <a:buClr>
                <a:schemeClr val="accent1"/>
              </a:buClr>
              <a:buSzPct val="120000"/>
              <a:buFont typeface="Arial"/>
              <a:buChar char="•"/>
              <a:defRPr b="0" i="0">
                <a:latin typeface="Helvetica Neue" panose="02000503000000020004" pitchFamily="2" charset="0"/>
              </a:defRPr>
            </a:lvl5pPr>
            <a:lvl6pPr>
              <a:buNone/>
              <a:defRPr/>
            </a:lvl6pPr>
          </a:lstStyle>
          <a:p>
            <a:pPr lvl="0"/>
            <a:r>
              <a:rPr lang="fr-CH" dirty="0"/>
              <a:t>Click to edit Master text style </a:t>
            </a:r>
          </a:p>
          <a:p>
            <a:pPr lvl="1"/>
            <a:r>
              <a:rPr lang="fr-CH" dirty="0"/>
              <a:t>Second level</a:t>
            </a:r>
          </a:p>
          <a:p>
            <a:pPr lvl="2"/>
            <a:r>
              <a:rPr lang="fr-CH" dirty="0"/>
              <a:t>Third level</a:t>
            </a:r>
          </a:p>
          <a:p>
            <a:pPr lvl="3"/>
            <a:r>
              <a:rPr lang="fr-CH" dirty="0"/>
              <a:t>Fourth level</a:t>
            </a:r>
          </a:p>
          <a:p>
            <a:pPr lvl="4"/>
            <a:r>
              <a:rPr lang="fr-CH" dirty="0"/>
              <a:t>Fifth level</a:t>
            </a:r>
            <a:endParaRPr dirty="0"/>
          </a:p>
        </p:txBody>
      </p:sp>
      <p:sp>
        <p:nvSpPr>
          <p:cNvPr id="10" name="Content Placeholder 2"/>
          <p:cNvSpPr>
            <a:spLocks noGrp="1"/>
          </p:cNvSpPr>
          <p:nvPr>
            <p:ph idx="13" hasCustomPrompt="1"/>
          </p:nvPr>
        </p:nvSpPr>
        <p:spPr>
          <a:xfrm>
            <a:off x="6400800" y="2616200"/>
            <a:ext cx="5181600" cy="3759200"/>
          </a:xfrm>
          <a:prstGeom prst="rect">
            <a:avLst/>
          </a:prstGeom>
        </p:spPr>
        <p:txBody>
          <a:bodyPr lIns="0" tIns="0" rIns="0" bIns="0"/>
          <a:lstStyle>
            <a:lvl1pPr marL="0" indent="-239994">
              <a:lnSpc>
                <a:spcPts val="2933"/>
              </a:lnSpc>
              <a:spcBef>
                <a:spcPts val="0"/>
              </a:spcBef>
              <a:buClr>
                <a:schemeClr val="tx2"/>
              </a:buClr>
              <a:buSzPct val="120000"/>
              <a:buFont typeface="Arial"/>
              <a:buNone/>
              <a:defRPr sz="2133" b="0" i="0" baseline="0">
                <a:solidFill>
                  <a:schemeClr val="tx1"/>
                </a:solidFill>
                <a:latin typeface="Helvetica Neue" panose="02000503000000020004" pitchFamily="2" charset="0"/>
              </a:defRPr>
            </a:lvl1pPr>
            <a:lvl2pPr marL="479988" indent="-239994">
              <a:lnSpc>
                <a:spcPts val="2933"/>
              </a:lnSpc>
              <a:spcBef>
                <a:spcPts val="400"/>
              </a:spcBef>
              <a:buClr>
                <a:schemeClr val="tx2"/>
              </a:buClr>
              <a:buSzPct val="120000"/>
              <a:buFont typeface="Arial"/>
              <a:buChar char="•"/>
              <a:defRPr b="0" i="0">
                <a:latin typeface="Helvetica Neue" panose="02000503000000020004" pitchFamily="2" charset="0"/>
              </a:defRPr>
            </a:lvl2pPr>
            <a:lvl3pPr marL="959976" indent="-239994">
              <a:lnSpc>
                <a:spcPts val="2933"/>
              </a:lnSpc>
              <a:spcBef>
                <a:spcPts val="400"/>
              </a:spcBef>
              <a:buClr>
                <a:schemeClr val="accent3"/>
              </a:buClr>
              <a:buSzPct val="120000"/>
              <a:buFont typeface="Arial"/>
              <a:buChar char="•"/>
              <a:defRPr b="0" i="0">
                <a:latin typeface="Helvetica Neue" panose="02000503000000020004" pitchFamily="2" charset="0"/>
              </a:defRPr>
            </a:lvl3pPr>
            <a:lvl4pPr marL="1439964" indent="-239994">
              <a:lnSpc>
                <a:spcPts val="2933"/>
              </a:lnSpc>
              <a:spcBef>
                <a:spcPts val="400"/>
              </a:spcBef>
              <a:buClr>
                <a:schemeClr val="accent2"/>
              </a:buClr>
              <a:buSzPct val="120000"/>
              <a:buFont typeface="Arial"/>
              <a:buChar char="•"/>
              <a:defRPr b="0" i="0">
                <a:latin typeface="Helvetica Neue" panose="02000503000000020004" pitchFamily="2" charset="0"/>
              </a:defRPr>
            </a:lvl4pPr>
            <a:lvl5pPr marL="1919952" indent="-239994">
              <a:lnSpc>
                <a:spcPts val="2933"/>
              </a:lnSpc>
              <a:spcBef>
                <a:spcPts val="400"/>
              </a:spcBef>
              <a:buClr>
                <a:schemeClr val="accent1"/>
              </a:buClr>
              <a:buSzPct val="120000"/>
              <a:buFont typeface="Arial"/>
              <a:buChar char="•"/>
              <a:defRPr b="0" i="0">
                <a:latin typeface="Helvetica Neue" panose="02000503000000020004" pitchFamily="2" charset="0"/>
              </a:defRPr>
            </a:lvl5pPr>
            <a:lvl6pPr>
              <a:buNone/>
              <a:defRPr/>
            </a:lvl6pPr>
          </a:lstStyle>
          <a:p>
            <a:pPr lvl="0"/>
            <a:r>
              <a:rPr lang="fr-CH" dirty="0"/>
              <a:t>Click to edit Master text style </a:t>
            </a:r>
          </a:p>
          <a:p>
            <a:pPr lvl="1"/>
            <a:r>
              <a:rPr lang="fr-CH" dirty="0"/>
              <a:t>Second level</a:t>
            </a:r>
          </a:p>
          <a:p>
            <a:pPr lvl="2"/>
            <a:r>
              <a:rPr lang="fr-CH" dirty="0"/>
              <a:t>Third level</a:t>
            </a:r>
          </a:p>
          <a:p>
            <a:pPr lvl="3"/>
            <a:r>
              <a:rPr lang="fr-CH" dirty="0"/>
              <a:t>Fourth level</a:t>
            </a:r>
          </a:p>
          <a:p>
            <a:pPr lvl="4"/>
            <a:r>
              <a:rPr lang="fr-CH" dirty="0"/>
              <a:t>Fifth level</a:t>
            </a:r>
            <a:endParaRPr dirty="0"/>
          </a:p>
        </p:txBody>
      </p:sp>
    </p:spTree>
    <p:extLst>
      <p:ext uri="{BB962C8B-B14F-4D97-AF65-F5344CB8AC3E}">
        <p14:creationId xmlns:p14="http://schemas.microsoft.com/office/powerpoint/2010/main" val="268166293"/>
      </p:ext>
    </p:extLst>
  </p:cSld>
  <p:clrMapOvr>
    <a:masterClrMapping/>
  </p:clrMapOvr>
  <p:transition spd="slow">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CD0EF8-E6C4-AF43-B1EE-D2E654C7AFBC}"/>
              </a:ext>
            </a:extLst>
          </p:cNvPr>
          <p:cNvSpPr>
            <a:spLocks noGrp="1"/>
          </p:cNvSpPr>
          <p:nvPr>
            <p:ph type="title"/>
          </p:nvPr>
        </p:nvSpPr>
        <p:spPr/>
        <p:txBody>
          <a:bodyPr/>
          <a:lstStyle>
            <a:lvl1pPr>
              <a:defRPr b="0" i="0">
                <a:latin typeface="Helvetica Neue" panose="02000503000000020004" pitchFamily="2"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140795A0-84AF-D34D-952E-9913EBB9E264}"/>
              </a:ext>
            </a:extLst>
          </p:cNvPr>
          <p:cNvSpPr>
            <a:spLocks noGrp="1"/>
          </p:cNvSpPr>
          <p:nvPr>
            <p:ph idx="1"/>
          </p:nvPr>
        </p:nvSpPr>
        <p:spPr/>
        <p:txBody>
          <a:bodyPr/>
          <a:lstStyle>
            <a:lvl1pPr>
              <a:defRPr b="0" i="0">
                <a:latin typeface="Helvetica Neue" panose="02000503000000020004" pitchFamily="2" charset="0"/>
              </a:defRPr>
            </a:lvl1pPr>
            <a:lvl2pPr>
              <a:defRPr b="0" i="0">
                <a:latin typeface="Helvetica Neue" panose="02000503000000020004" pitchFamily="2" charset="0"/>
              </a:defRPr>
            </a:lvl2pPr>
            <a:lvl3pPr>
              <a:defRPr b="0" i="0">
                <a:latin typeface="Helvetica Neue" panose="02000503000000020004" pitchFamily="2" charset="0"/>
              </a:defRPr>
            </a:lvl3pPr>
            <a:lvl4pPr>
              <a:defRPr b="0" i="0">
                <a:latin typeface="Helvetica Neue" panose="02000503000000020004" pitchFamily="2" charset="0"/>
              </a:defRPr>
            </a:lvl4pPr>
            <a:lvl5pPr>
              <a:defRPr b="0" i="0">
                <a:latin typeface="Helvetica Neue" panose="02000503000000020004" pitchFamily="2"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92D68C77-A7E3-9C45-BCE4-002099BA9D60}"/>
              </a:ext>
            </a:extLst>
          </p:cNvPr>
          <p:cNvSpPr>
            <a:spLocks noGrp="1"/>
          </p:cNvSpPr>
          <p:nvPr>
            <p:ph type="dt" sz="half" idx="10"/>
          </p:nvPr>
        </p:nvSpPr>
        <p:spPr/>
        <p:txBody>
          <a:bodyPr/>
          <a:lstStyle>
            <a:lvl1pPr>
              <a:defRPr b="0" i="0">
                <a:latin typeface="Helvetica Neue" panose="02000503000000020004" pitchFamily="2" charset="0"/>
              </a:defRPr>
            </a:lvl1pPr>
          </a:lstStyle>
          <a:p>
            <a:fld id="{CA99BA3D-E4B8-D145-B481-4D65D6409577}" type="datetimeFigureOut">
              <a:rPr lang="en-US" smtClean="0"/>
              <a:pPr/>
              <a:t>1/31/19</a:t>
            </a:fld>
            <a:endParaRPr lang="en-US" dirty="0"/>
          </a:p>
        </p:txBody>
      </p:sp>
      <p:sp>
        <p:nvSpPr>
          <p:cNvPr id="5" name="Footer Placeholder 4">
            <a:extLst>
              <a:ext uri="{FF2B5EF4-FFF2-40B4-BE49-F238E27FC236}">
                <a16:creationId xmlns:a16="http://schemas.microsoft.com/office/drawing/2014/main" id="{0CC35FDF-9B65-6447-B1A0-73B85CB41420}"/>
              </a:ext>
            </a:extLst>
          </p:cNvPr>
          <p:cNvSpPr>
            <a:spLocks noGrp="1"/>
          </p:cNvSpPr>
          <p:nvPr>
            <p:ph type="ftr" sz="quarter" idx="11"/>
          </p:nvPr>
        </p:nvSpPr>
        <p:spPr/>
        <p:txBody>
          <a:bodyPr/>
          <a:lstStyle>
            <a:lvl1pPr>
              <a:defRPr b="0" i="0">
                <a:latin typeface="Helvetica Neue" panose="02000503000000020004" pitchFamily="2" charset="0"/>
              </a:defRPr>
            </a:lvl1pPr>
          </a:lstStyle>
          <a:p>
            <a:endParaRPr lang="en-US" dirty="0"/>
          </a:p>
        </p:txBody>
      </p:sp>
      <p:sp>
        <p:nvSpPr>
          <p:cNvPr id="6" name="Slide Number Placeholder 5">
            <a:extLst>
              <a:ext uri="{FF2B5EF4-FFF2-40B4-BE49-F238E27FC236}">
                <a16:creationId xmlns:a16="http://schemas.microsoft.com/office/drawing/2014/main" id="{AC3A3AA0-6C10-B44E-89C6-3BE9A7A0EB99}"/>
              </a:ext>
            </a:extLst>
          </p:cNvPr>
          <p:cNvSpPr>
            <a:spLocks noGrp="1"/>
          </p:cNvSpPr>
          <p:nvPr>
            <p:ph type="sldNum" sz="quarter" idx="12"/>
          </p:nvPr>
        </p:nvSpPr>
        <p:spPr/>
        <p:txBody>
          <a:bodyPr/>
          <a:lstStyle>
            <a:lvl1pPr>
              <a:defRPr b="0" i="0">
                <a:latin typeface="Helvetica Neue" panose="02000503000000020004" pitchFamily="2" charset="0"/>
              </a:defRPr>
            </a:lvl1pPr>
          </a:lstStyle>
          <a:p>
            <a:fld id="{2DA52D3F-AB85-F44B-988C-5DD515F4073F}" type="slidenum">
              <a:rPr lang="en-US" smtClean="0"/>
              <a:pPr/>
              <a:t>‹#›</a:t>
            </a:fld>
            <a:endParaRPr lang="en-US" dirty="0"/>
          </a:p>
        </p:txBody>
      </p:sp>
    </p:spTree>
    <p:extLst>
      <p:ext uri="{BB962C8B-B14F-4D97-AF65-F5344CB8AC3E}">
        <p14:creationId xmlns:p14="http://schemas.microsoft.com/office/powerpoint/2010/main" val="10895693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D70854-19BE-BE48-9AEB-FD99D2F021CA}"/>
              </a:ext>
            </a:extLst>
          </p:cNvPr>
          <p:cNvSpPr>
            <a:spLocks noGrp="1"/>
          </p:cNvSpPr>
          <p:nvPr>
            <p:ph type="title"/>
          </p:nvPr>
        </p:nvSpPr>
        <p:spPr>
          <a:xfrm>
            <a:off x="831850" y="1709738"/>
            <a:ext cx="10515600" cy="2852737"/>
          </a:xfrm>
        </p:spPr>
        <p:txBody>
          <a:bodyPr anchor="b"/>
          <a:lstStyle>
            <a:lvl1pPr>
              <a:defRPr sz="6000" b="0" i="0">
                <a:latin typeface="Helvetica Neue" panose="02000503000000020004" pitchFamily="2" charset="0"/>
              </a:defRPr>
            </a:lvl1pPr>
          </a:lstStyle>
          <a:p>
            <a:r>
              <a:rPr lang="en-US" dirty="0"/>
              <a:t>Click to edit Master title style</a:t>
            </a:r>
          </a:p>
        </p:txBody>
      </p:sp>
      <p:sp>
        <p:nvSpPr>
          <p:cNvPr id="3" name="Text Placeholder 2">
            <a:extLst>
              <a:ext uri="{FF2B5EF4-FFF2-40B4-BE49-F238E27FC236}">
                <a16:creationId xmlns:a16="http://schemas.microsoft.com/office/drawing/2014/main" id="{62F83AF5-23B7-F04A-9E3E-43731CC0927C}"/>
              </a:ext>
            </a:extLst>
          </p:cNvPr>
          <p:cNvSpPr>
            <a:spLocks noGrp="1"/>
          </p:cNvSpPr>
          <p:nvPr>
            <p:ph type="body" idx="1"/>
          </p:nvPr>
        </p:nvSpPr>
        <p:spPr>
          <a:xfrm>
            <a:off x="831850" y="4589463"/>
            <a:ext cx="10515600" cy="1500187"/>
          </a:xfrm>
        </p:spPr>
        <p:txBody>
          <a:bodyPr/>
          <a:lstStyle>
            <a:lvl1pPr marL="0" indent="0">
              <a:buNone/>
              <a:defRPr sz="2400" b="0" i="0">
                <a:solidFill>
                  <a:schemeClr val="tx1">
                    <a:tint val="75000"/>
                  </a:schemeClr>
                </a:solidFill>
                <a:latin typeface="Helvetica Neue" panose="02000503000000020004"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4" name="Date Placeholder 3">
            <a:extLst>
              <a:ext uri="{FF2B5EF4-FFF2-40B4-BE49-F238E27FC236}">
                <a16:creationId xmlns:a16="http://schemas.microsoft.com/office/drawing/2014/main" id="{333410CF-94CA-A04A-AE5D-C4D24DB12E27}"/>
              </a:ext>
            </a:extLst>
          </p:cNvPr>
          <p:cNvSpPr>
            <a:spLocks noGrp="1"/>
          </p:cNvSpPr>
          <p:nvPr>
            <p:ph type="dt" sz="half" idx="10"/>
          </p:nvPr>
        </p:nvSpPr>
        <p:spPr/>
        <p:txBody>
          <a:bodyPr/>
          <a:lstStyle>
            <a:lvl1pPr>
              <a:defRPr b="0" i="0">
                <a:latin typeface="Helvetica Neue" panose="02000503000000020004" pitchFamily="2" charset="0"/>
              </a:defRPr>
            </a:lvl1pPr>
          </a:lstStyle>
          <a:p>
            <a:fld id="{CA99BA3D-E4B8-D145-B481-4D65D6409577}" type="datetimeFigureOut">
              <a:rPr lang="en-US" smtClean="0"/>
              <a:pPr/>
              <a:t>1/31/19</a:t>
            </a:fld>
            <a:endParaRPr lang="en-US" dirty="0"/>
          </a:p>
        </p:txBody>
      </p:sp>
      <p:sp>
        <p:nvSpPr>
          <p:cNvPr id="5" name="Footer Placeholder 4">
            <a:extLst>
              <a:ext uri="{FF2B5EF4-FFF2-40B4-BE49-F238E27FC236}">
                <a16:creationId xmlns:a16="http://schemas.microsoft.com/office/drawing/2014/main" id="{53FF2EC2-8FF7-E64E-8062-AD96D92F7390}"/>
              </a:ext>
            </a:extLst>
          </p:cNvPr>
          <p:cNvSpPr>
            <a:spLocks noGrp="1"/>
          </p:cNvSpPr>
          <p:nvPr>
            <p:ph type="ftr" sz="quarter" idx="11"/>
          </p:nvPr>
        </p:nvSpPr>
        <p:spPr/>
        <p:txBody>
          <a:bodyPr/>
          <a:lstStyle>
            <a:lvl1pPr>
              <a:defRPr b="0" i="0">
                <a:latin typeface="Helvetica Neue" panose="02000503000000020004" pitchFamily="2" charset="0"/>
              </a:defRPr>
            </a:lvl1pPr>
          </a:lstStyle>
          <a:p>
            <a:endParaRPr lang="en-US" dirty="0"/>
          </a:p>
        </p:txBody>
      </p:sp>
      <p:sp>
        <p:nvSpPr>
          <p:cNvPr id="6" name="Slide Number Placeholder 5">
            <a:extLst>
              <a:ext uri="{FF2B5EF4-FFF2-40B4-BE49-F238E27FC236}">
                <a16:creationId xmlns:a16="http://schemas.microsoft.com/office/drawing/2014/main" id="{666FB91D-BD57-F341-ABB3-08E35B52CD6B}"/>
              </a:ext>
            </a:extLst>
          </p:cNvPr>
          <p:cNvSpPr>
            <a:spLocks noGrp="1"/>
          </p:cNvSpPr>
          <p:nvPr>
            <p:ph type="sldNum" sz="quarter" idx="12"/>
          </p:nvPr>
        </p:nvSpPr>
        <p:spPr/>
        <p:txBody>
          <a:bodyPr/>
          <a:lstStyle>
            <a:lvl1pPr>
              <a:defRPr b="0" i="0">
                <a:latin typeface="Helvetica Neue" panose="02000503000000020004" pitchFamily="2" charset="0"/>
              </a:defRPr>
            </a:lvl1pPr>
          </a:lstStyle>
          <a:p>
            <a:fld id="{2DA52D3F-AB85-F44B-988C-5DD515F4073F}" type="slidenum">
              <a:rPr lang="en-US" smtClean="0"/>
              <a:pPr/>
              <a:t>‹#›</a:t>
            </a:fld>
            <a:endParaRPr lang="en-US" dirty="0"/>
          </a:p>
        </p:txBody>
      </p:sp>
    </p:spTree>
    <p:extLst>
      <p:ext uri="{BB962C8B-B14F-4D97-AF65-F5344CB8AC3E}">
        <p14:creationId xmlns:p14="http://schemas.microsoft.com/office/powerpoint/2010/main" val="34252369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8C65B6-BB3E-9741-B071-CB48D6C10B90}"/>
              </a:ext>
            </a:extLst>
          </p:cNvPr>
          <p:cNvSpPr>
            <a:spLocks noGrp="1"/>
          </p:cNvSpPr>
          <p:nvPr>
            <p:ph type="title"/>
          </p:nvPr>
        </p:nvSpPr>
        <p:spPr/>
        <p:txBody>
          <a:bodyPr/>
          <a:lstStyle>
            <a:lvl1pPr>
              <a:defRPr b="0" i="0">
                <a:latin typeface="Helvetica Neue" panose="02000503000000020004" pitchFamily="2"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17C0A6A8-9BEC-D945-8168-A5C3F954745E}"/>
              </a:ext>
            </a:extLst>
          </p:cNvPr>
          <p:cNvSpPr>
            <a:spLocks noGrp="1"/>
          </p:cNvSpPr>
          <p:nvPr>
            <p:ph sz="half" idx="1"/>
          </p:nvPr>
        </p:nvSpPr>
        <p:spPr>
          <a:xfrm>
            <a:off x="838200" y="1825625"/>
            <a:ext cx="5181600" cy="4351338"/>
          </a:xfrm>
        </p:spPr>
        <p:txBody>
          <a:bodyPr/>
          <a:lstStyle>
            <a:lvl1pPr>
              <a:defRPr b="0" i="0">
                <a:latin typeface="Helvetica Neue" panose="02000503000000020004" pitchFamily="2" charset="0"/>
              </a:defRPr>
            </a:lvl1pPr>
            <a:lvl2pPr>
              <a:defRPr b="0" i="0">
                <a:latin typeface="Helvetica Neue" panose="02000503000000020004" pitchFamily="2" charset="0"/>
              </a:defRPr>
            </a:lvl2pPr>
            <a:lvl3pPr>
              <a:defRPr b="0" i="0">
                <a:latin typeface="Helvetica Neue" panose="02000503000000020004" pitchFamily="2" charset="0"/>
              </a:defRPr>
            </a:lvl3pPr>
            <a:lvl4pPr>
              <a:defRPr b="0" i="0">
                <a:latin typeface="Helvetica Neue" panose="02000503000000020004" pitchFamily="2" charset="0"/>
              </a:defRPr>
            </a:lvl4pPr>
            <a:lvl5pPr>
              <a:defRPr b="0" i="0">
                <a:latin typeface="Helvetica Neue" panose="02000503000000020004" pitchFamily="2"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99FD5971-B5FD-4048-B0B6-DA3C56B5F3FC}"/>
              </a:ext>
            </a:extLst>
          </p:cNvPr>
          <p:cNvSpPr>
            <a:spLocks noGrp="1"/>
          </p:cNvSpPr>
          <p:nvPr>
            <p:ph sz="half" idx="2"/>
          </p:nvPr>
        </p:nvSpPr>
        <p:spPr>
          <a:xfrm>
            <a:off x="6172200" y="1825625"/>
            <a:ext cx="5181600" cy="4351338"/>
          </a:xfrm>
        </p:spPr>
        <p:txBody>
          <a:bodyPr/>
          <a:lstStyle>
            <a:lvl1pPr>
              <a:defRPr b="0" i="0">
                <a:latin typeface="Helvetica Neue" panose="02000503000000020004" pitchFamily="2" charset="0"/>
              </a:defRPr>
            </a:lvl1pPr>
            <a:lvl2pPr>
              <a:defRPr b="0" i="0">
                <a:latin typeface="Helvetica Neue" panose="02000503000000020004" pitchFamily="2" charset="0"/>
              </a:defRPr>
            </a:lvl2pPr>
            <a:lvl3pPr>
              <a:defRPr b="0" i="0">
                <a:latin typeface="Helvetica Neue" panose="02000503000000020004" pitchFamily="2" charset="0"/>
              </a:defRPr>
            </a:lvl3pPr>
            <a:lvl4pPr>
              <a:defRPr b="0" i="0">
                <a:latin typeface="Helvetica Neue" panose="02000503000000020004" pitchFamily="2" charset="0"/>
              </a:defRPr>
            </a:lvl4pPr>
            <a:lvl5pPr>
              <a:defRPr b="0" i="0">
                <a:latin typeface="Helvetica Neue" panose="02000503000000020004" pitchFamily="2"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3B527F41-4101-1B47-A473-5F8C24703171}"/>
              </a:ext>
            </a:extLst>
          </p:cNvPr>
          <p:cNvSpPr>
            <a:spLocks noGrp="1"/>
          </p:cNvSpPr>
          <p:nvPr>
            <p:ph type="dt" sz="half" idx="10"/>
          </p:nvPr>
        </p:nvSpPr>
        <p:spPr/>
        <p:txBody>
          <a:bodyPr/>
          <a:lstStyle>
            <a:lvl1pPr>
              <a:defRPr b="0" i="0">
                <a:latin typeface="Helvetica Neue" panose="02000503000000020004" pitchFamily="2" charset="0"/>
              </a:defRPr>
            </a:lvl1pPr>
          </a:lstStyle>
          <a:p>
            <a:fld id="{CA99BA3D-E4B8-D145-B481-4D65D6409577}" type="datetimeFigureOut">
              <a:rPr lang="en-US" smtClean="0"/>
              <a:pPr/>
              <a:t>1/31/19</a:t>
            </a:fld>
            <a:endParaRPr lang="en-US" dirty="0"/>
          </a:p>
        </p:txBody>
      </p:sp>
      <p:sp>
        <p:nvSpPr>
          <p:cNvPr id="6" name="Footer Placeholder 5">
            <a:extLst>
              <a:ext uri="{FF2B5EF4-FFF2-40B4-BE49-F238E27FC236}">
                <a16:creationId xmlns:a16="http://schemas.microsoft.com/office/drawing/2014/main" id="{79C9F722-FA87-114C-8340-0D890915A9C0}"/>
              </a:ext>
            </a:extLst>
          </p:cNvPr>
          <p:cNvSpPr>
            <a:spLocks noGrp="1"/>
          </p:cNvSpPr>
          <p:nvPr>
            <p:ph type="ftr" sz="quarter" idx="11"/>
          </p:nvPr>
        </p:nvSpPr>
        <p:spPr/>
        <p:txBody>
          <a:bodyPr/>
          <a:lstStyle>
            <a:lvl1pPr>
              <a:defRPr b="0" i="0">
                <a:latin typeface="Helvetica Neue" panose="02000503000000020004" pitchFamily="2" charset="0"/>
              </a:defRPr>
            </a:lvl1pPr>
          </a:lstStyle>
          <a:p>
            <a:endParaRPr lang="en-US" dirty="0"/>
          </a:p>
        </p:txBody>
      </p:sp>
      <p:sp>
        <p:nvSpPr>
          <p:cNvPr id="7" name="Slide Number Placeholder 6">
            <a:extLst>
              <a:ext uri="{FF2B5EF4-FFF2-40B4-BE49-F238E27FC236}">
                <a16:creationId xmlns:a16="http://schemas.microsoft.com/office/drawing/2014/main" id="{3DCE49E1-BF54-BA49-91B7-D991BF4D458C}"/>
              </a:ext>
            </a:extLst>
          </p:cNvPr>
          <p:cNvSpPr>
            <a:spLocks noGrp="1"/>
          </p:cNvSpPr>
          <p:nvPr>
            <p:ph type="sldNum" sz="quarter" idx="12"/>
          </p:nvPr>
        </p:nvSpPr>
        <p:spPr/>
        <p:txBody>
          <a:bodyPr/>
          <a:lstStyle>
            <a:lvl1pPr>
              <a:defRPr b="0" i="0">
                <a:latin typeface="Helvetica Neue" panose="02000503000000020004" pitchFamily="2" charset="0"/>
              </a:defRPr>
            </a:lvl1pPr>
          </a:lstStyle>
          <a:p>
            <a:fld id="{2DA52D3F-AB85-F44B-988C-5DD515F4073F}" type="slidenum">
              <a:rPr lang="en-US" smtClean="0"/>
              <a:pPr/>
              <a:t>‹#›</a:t>
            </a:fld>
            <a:endParaRPr lang="en-US" dirty="0"/>
          </a:p>
        </p:txBody>
      </p:sp>
    </p:spTree>
    <p:extLst>
      <p:ext uri="{BB962C8B-B14F-4D97-AF65-F5344CB8AC3E}">
        <p14:creationId xmlns:p14="http://schemas.microsoft.com/office/powerpoint/2010/main" val="32294797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2D7AD2-67E6-BB43-87B8-2B70E477DB83}"/>
              </a:ext>
            </a:extLst>
          </p:cNvPr>
          <p:cNvSpPr>
            <a:spLocks noGrp="1"/>
          </p:cNvSpPr>
          <p:nvPr>
            <p:ph type="title"/>
          </p:nvPr>
        </p:nvSpPr>
        <p:spPr>
          <a:xfrm>
            <a:off x="839788" y="365125"/>
            <a:ext cx="10515600" cy="1325563"/>
          </a:xfrm>
        </p:spPr>
        <p:txBody>
          <a:bodyPr/>
          <a:lstStyle>
            <a:lvl1pPr>
              <a:defRPr b="0" i="0">
                <a:latin typeface="Helvetica Neue" panose="02000503000000020004" pitchFamily="2" charset="0"/>
              </a:defRPr>
            </a:lvl1pPr>
          </a:lstStyle>
          <a:p>
            <a:r>
              <a:rPr lang="en-US" dirty="0"/>
              <a:t>Click to edit Master title style</a:t>
            </a:r>
          </a:p>
        </p:txBody>
      </p:sp>
      <p:sp>
        <p:nvSpPr>
          <p:cNvPr id="3" name="Text Placeholder 2">
            <a:extLst>
              <a:ext uri="{FF2B5EF4-FFF2-40B4-BE49-F238E27FC236}">
                <a16:creationId xmlns:a16="http://schemas.microsoft.com/office/drawing/2014/main" id="{EFA377F4-789D-4548-8B1D-8B27E5A99A65}"/>
              </a:ext>
            </a:extLst>
          </p:cNvPr>
          <p:cNvSpPr>
            <a:spLocks noGrp="1"/>
          </p:cNvSpPr>
          <p:nvPr>
            <p:ph type="body" idx="1"/>
          </p:nvPr>
        </p:nvSpPr>
        <p:spPr>
          <a:xfrm>
            <a:off x="839788" y="1681163"/>
            <a:ext cx="5157787" cy="823912"/>
          </a:xfrm>
        </p:spPr>
        <p:txBody>
          <a:bodyPr anchor="b"/>
          <a:lstStyle>
            <a:lvl1pPr marL="0" indent="0">
              <a:buNone/>
              <a:defRPr sz="2400" b="0" i="0">
                <a:latin typeface="Helvetica Neue" panose="02000503000000020004"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a:extLst>
              <a:ext uri="{FF2B5EF4-FFF2-40B4-BE49-F238E27FC236}">
                <a16:creationId xmlns:a16="http://schemas.microsoft.com/office/drawing/2014/main" id="{AD6B82B6-EA06-E043-A861-AFC9DFA5535C}"/>
              </a:ext>
            </a:extLst>
          </p:cNvPr>
          <p:cNvSpPr>
            <a:spLocks noGrp="1"/>
          </p:cNvSpPr>
          <p:nvPr>
            <p:ph sz="half" idx="2"/>
          </p:nvPr>
        </p:nvSpPr>
        <p:spPr>
          <a:xfrm>
            <a:off x="839788" y="2505075"/>
            <a:ext cx="5157787" cy="3684588"/>
          </a:xfrm>
        </p:spPr>
        <p:txBody>
          <a:bodyPr/>
          <a:lstStyle>
            <a:lvl1pPr>
              <a:defRPr b="0" i="0">
                <a:latin typeface="Helvetica Neue" panose="02000503000000020004" pitchFamily="2" charset="0"/>
              </a:defRPr>
            </a:lvl1pPr>
            <a:lvl2pPr>
              <a:defRPr b="0" i="0">
                <a:latin typeface="Helvetica Neue" panose="02000503000000020004" pitchFamily="2" charset="0"/>
              </a:defRPr>
            </a:lvl2pPr>
            <a:lvl3pPr>
              <a:defRPr b="0" i="0">
                <a:latin typeface="Helvetica Neue" panose="02000503000000020004" pitchFamily="2" charset="0"/>
              </a:defRPr>
            </a:lvl3pPr>
            <a:lvl4pPr>
              <a:defRPr b="0" i="0">
                <a:latin typeface="Helvetica Neue" panose="02000503000000020004" pitchFamily="2" charset="0"/>
              </a:defRPr>
            </a:lvl4pPr>
            <a:lvl5pPr>
              <a:defRPr b="0" i="0">
                <a:latin typeface="Helvetica Neue" panose="02000503000000020004" pitchFamily="2"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B697DFC5-AE16-2D4C-B90D-5EC320F43FF0}"/>
              </a:ext>
            </a:extLst>
          </p:cNvPr>
          <p:cNvSpPr>
            <a:spLocks noGrp="1"/>
          </p:cNvSpPr>
          <p:nvPr>
            <p:ph type="body" sz="quarter" idx="3"/>
          </p:nvPr>
        </p:nvSpPr>
        <p:spPr>
          <a:xfrm>
            <a:off x="6172200" y="1681163"/>
            <a:ext cx="5183188" cy="823912"/>
          </a:xfrm>
        </p:spPr>
        <p:txBody>
          <a:bodyPr anchor="b"/>
          <a:lstStyle>
            <a:lvl1pPr marL="0" indent="0">
              <a:buNone/>
              <a:defRPr sz="2400" b="0" i="0">
                <a:latin typeface="Helvetica Neue" panose="02000503000000020004"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6" name="Content Placeholder 5">
            <a:extLst>
              <a:ext uri="{FF2B5EF4-FFF2-40B4-BE49-F238E27FC236}">
                <a16:creationId xmlns:a16="http://schemas.microsoft.com/office/drawing/2014/main" id="{46D64237-3767-C346-92A0-4C7774B2C9CB}"/>
              </a:ext>
            </a:extLst>
          </p:cNvPr>
          <p:cNvSpPr>
            <a:spLocks noGrp="1"/>
          </p:cNvSpPr>
          <p:nvPr>
            <p:ph sz="quarter" idx="4"/>
          </p:nvPr>
        </p:nvSpPr>
        <p:spPr>
          <a:xfrm>
            <a:off x="6172200" y="2505075"/>
            <a:ext cx="5183188" cy="3684588"/>
          </a:xfrm>
        </p:spPr>
        <p:txBody>
          <a:bodyPr/>
          <a:lstStyle>
            <a:lvl1pPr>
              <a:defRPr b="0" i="0">
                <a:latin typeface="Helvetica Neue" panose="02000503000000020004" pitchFamily="2" charset="0"/>
              </a:defRPr>
            </a:lvl1pPr>
            <a:lvl2pPr>
              <a:defRPr b="0" i="0">
                <a:latin typeface="Helvetica Neue" panose="02000503000000020004" pitchFamily="2" charset="0"/>
              </a:defRPr>
            </a:lvl2pPr>
            <a:lvl3pPr>
              <a:defRPr b="0" i="0">
                <a:latin typeface="Helvetica Neue" panose="02000503000000020004" pitchFamily="2" charset="0"/>
              </a:defRPr>
            </a:lvl3pPr>
            <a:lvl4pPr>
              <a:defRPr b="0" i="0">
                <a:latin typeface="Helvetica Neue" panose="02000503000000020004" pitchFamily="2" charset="0"/>
              </a:defRPr>
            </a:lvl4pPr>
            <a:lvl5pPr>
              <a:defRPr b="0" i="0">
                <a:latin typeface="Helvetica Neue" panose="02000503000000020004" pitchFamily="2"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BA7F3294-9584-C242-A5DB-F9214DC88856}"/>
              </a:ext>
            </a:extLst>
          </p:cNvPr>
          <p:cNvSpPr>
            <a:spLocks noGrp="1"/>
          </p:cNvSpPr>
          <p:nvPr>
            <p:ph type="dt" sz="half" idx="10"/>
          </p:nvPr>
        </p:nvSpPr>
        <p:spPr/>
        <p:txBody>
          <a:bodyPr/>
          <a:lstStyle>
            <a:lvl1pPr>
              <a:defRPr b="0" i="0">
                <a:latin typeface="Helvetica Neue" panose="02000503000000020004" pitchFamily="2" charset="0"/>
              </a:defRPr>
            </a:lvl1pPr>
          </a:lstStyle>
          <a:p>
            <a:fld id="{CA99BA3D-E4B8-D145-B481-4D65D6409577}" type="datetimeFigureOut">
              <a:rPr lang="en-US" smtClean="0"/>
              <a:pPr/>
              <a:t>1/31/19</a:t>
            </a:fld>
            <a:endParaRPr lang="en-US" dirty="0"/>
          </a:p>
        </p:txBody>
      </p:sp>
      <p:sp>
        <p:nvSpPr>
          <p:cNvPr id="8" name="Footer Placeholder 7">
            <a:extLst>
              <a:ext uri="{FF2B5EF4-FFF2-40B4-BE49-F238E27FC236}">
                <a16:creationId xmlns:a16="http://schemas.microsoft.com/office/drawing/2014/main" id="{67F7899A-058C-8A4E-B514-E80F92773CE9}"/>
              </a:ext>
            </a:extLst>
          </p:cNvPr>
          <p:cNvSpPr>
            <a:spLocks noGrp="1"/>
          </p:cNvSpPr>
          <p:nvPr>
            <p:ph type="ftr" sz="quarter" idx="11"/>
          </p:nvPr>
        </p:nvSpPr>
        <p:spPr/>
        <p:txBody>
          <a:bodyPr/>
          <a:lstStyle>
            <a:lvl1pPr>
              <a:defRPr b="0" i="0">
                <a:latin typeface="Helvetica Neue" panose="02000503000000020004" pitchFamily="2" charset="0"/>
              </a:defRPr>
            </a:lvl1pPr>
          </a:lstStyle>
          <a:p>
            <a:endParaRPr lang="en-US" dirty="0"/>
          </a:p>
        </p:txBody>
      </p:sp>
      <p:sp>
        <p:nvSpPr>
          <p:cNvPr id="9" name="Slide Number Placeholder 8">
            <a:extLst>
              <a:ext uri="{FF2B5EF4-FFF2-40B4-BE49-F238E27FC236}">
                <a16:creationId xmlns:a16="http://schemas.microsoft.com/office/drawing/2014/main" id="{13A125B1-206F-2A43-8559-052A7D0821C6}"/>
              </a:ext>
            </a:extLst>
          </p:cNvPr>
          <p:cNvSpPr>
            <a:spLocks noGrp="1"/>
          </p:cNvSpPr>
          <p:nvPr>
            <p:ph type="sldNum" sz="quarter" idx="12"/>
          </p:nvPr>
        </p:nvSpPr>
        <p:spPr/>
        <p:txBody>
          <a:bodyPr/>
          <a:lstStyle>
            <a:lvl1pPr>
              <a:defRPr b="0" i="0">
                <a:latin typeface="Helvetica Neue" panose="02000503000000020004" pitchFamily="2" charset="0"/>
              </a:defRPr>
            </a:lvl1pPr>
          </a:lstStyle>
          <a:p>
            <a:fld id="{2DA52D3F-AB85-F44B-988C-5DD515F4073F}" type="slidenum">
              <a:rPr lang="en-US" smtClean="0"/>
              <a:pPr/>
              <a:t>‹#›</a:t>
            </a:fld>
            <a:endParaRPr lang="en-US" dirty="0"/>
          </a:p>
        </p:txBody>
      </p:sp>
    </p:spTree>
    <p:extLst>
      <p:ext uri="{BB962C8B-B14F-4D97-AF65-F5344CB8AC3E}">
        <p14:creationId xmlns:p14="http://schemas.microsoft.com/office/powerpoint/2010/main" val="19784489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92D9F3-15BD-8A4A-B3DE-B24658AEBDE5}"/>
              </a:ext>
            </a:extLst>
          </p:cNvPr>
          <p:cNvSpPr>
            <a:spLocks noGrp="1"/>
          </p:cNvSpPr>
          <p:nvPr>
            <p:ph type="title"/>
          </p:nvPr>
        </p:nvSpPr>
        <p:spPr/>
        <p:txBody>
          <a:bodyPr/>
          <a:lstStyle>
            <a:lvl1pPr>
              <a:defRPr b="0" i="0">
                <a:latin typeface="Helvetica Neue" panose="02000503000000020004" pitchFamily="2" charset="0"/>
              </a:defRPr>
            </a:lvl1pPr>
          </a:lstStyle>
          <a:p>
            <a:r>
              <a:rPr lang="en-US" dirty="0"/>
              <a:t>Click to edit Master title style</a:t>
            </a:r>
          </a:p>
        </p:txBody>
      </p:sp>
      <p:sp>
        <p:nvSpPr>
          <p:cNvPr id="3" name="Date Placeholder 2">
            <a:extLst>
              <a:ext uri="{FF2B5EF4-FFF2-40B4-BE49-F238E27FC236}">
                <a16:creationId xmlns:a16="http://schemas.microsoft.com/office/drawing/2014/main" id="{52414F43-EC52-234C-B4F1-315D3BCA2B68}"/>
              </a:ext>
            </a:extLst>
          </p:cNvPr>
          <p:cNvSpPr>
            <a:spLocks noGrp="1"/>
          </p:cNvSpPr>
          <p:nvPr>
            <p:ph type="dt" sz="half" idx="10"/>
          </p:nvPr>
        </p:nvSpPr>
        <p:spPr/>
        <p:txBody>
          <a:bodyPr/>
          <a:lstStyle>
            <a:lvl1pPr>
              <a:defRPr b="0" i="0">
                <a:latin typeface="Helvetica Neue" panose="02000503000000020004" pitchFamily="2" charset="0"/>
              </a:defRPr>
            </a:lvl1pPr>
          </a:lstStyle>
          <a:p>
            <a:fld id="{CA99BA3D-E4B8-D145-B481-4D65D6409577}" type="datetimeFigureOut">
              <a:rPr lang="en-US" smtClean="0"/>
              <a:pPr/>
              <a:t>1/31/19</a:t>
            </a:fld>
            <a:endParaRPr lang="en-US" dirty="0"/>
          </a:p>
        </p:txBody>
      </p:sp>
      <p:sp>
        <p:nvSpPr>
          <p:cNvPr id="4" name="Footer Placeholder 3">
            <a:extLst>
              <a:ext uri="{FF2B5EF4-FFF2-40B4-BE49-F238E27FC236}">
                <a16:creationId xmlns:a16="http://schemas.microsoft.com/office/drawing/2014/main" id="{7E7688A9-8562-F24C-A12F-1E42C30F9EBD}"/>
              </a:ext>
            </a:extLst>
          </p:cNvPr>
          <p:cNvSpPr>
            <a:spLocks noGrp="1"/>
          </p:cNvSpPr>
          <p:nvPr>
            <p:ph type="ftr" sz="quarter" idx="11"/>
          </p:nvPr>
        </p:nvSpPr>
        <p:spPr/>
        <p:txBody>
          <a:bodyPr/>
          <a:lstStyle>
            <a:lvl1pPr>
              <a:defRPr b="0" i="0">
                <a:latin typeface="Helvetica Neue" panose="02000503000000020004" pitchFamily="2" charset="0"/>
              </a:defRPr>
            </a:lvl1pPr>
          </a:lstStyle>
          <a:p>
            <a:endParaRPr lang="en-US" dirty="0"/>
          </a:p>
        </p:txBody>
      </p:sp>
      <p:sp>
        <p:nvSpPr>
          <p:cNvPr id="5" name="Slide Number Placeholder 4">
            <a:extLst>
              <a:ext uri="{FF2B5EF4-FFF2-40B4-BE49-F238E27FC236}">
                <a16:creationId xmlns:a16="http://schemas.microsoft.com/office/drawing/2014/main" id="{D2812586-4BEC-C742-B196-ADB48C2FB758}"/>
              </a:ext>
            </a:extLst>
          </p:cNvPr>
          <p:cNvSpPr>
            <a:spLocks noGrp="1"/>
          </p:cNvSpPr>
          <p:nvPr>
            <p:ph type="sldNum" sz="quarter" idx="12"/>
          </p:nvPr>
        </p:nvSpPr>
        <p:spPr/>
        <p:txBody>
          <a:bodyPr/>
          <a:lstStyle>
            <a:lvl1pPr>
              <a:defRPr b="0" i="0">
                <a:latin typeface="Helvetica Neue" panose="02000503000000020004" pitchFamily="2" charset="0"/>
              </a:defRPr>
            </a:lvl1pPr>
          </a:lstStyle>
          <a:p>
            <a:fld id="{2DA52D3F-AB85-F44B-988C-5DD515F4073F}" type="slidenum">
              <a:rPr lang="en-US" smtClean="0"/>
              <a:pPr/>
              <a:t>‹#›</a:t>
            </a:fld>
            <a:endParaRPr lang="en-US" dirty="0"/>
          </a:p>
        </p:txBody>
      </p:sp>
    </p:spTree>
    <p:extLst>
      <p:ext uri="{BB962C8B-B14F-4D97-AF65-F5344CB8AC3E}">
        <p14:creationId xmlns:p14="http://schemas.microsoft.com/office/powerpoint/2010/main" val="39959355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79F598B-BF1D-454C-A7D2-56FFDE5998E3}"/>
              </a:ext>
            </a:extLst>
          </p:cNvPr>
          <p:cNvSpPr>
            <a:spLocks noGrp="1"/>
          </p:cNvSpPr>
          <p:nvPr>
            <p:ph type="dt" sz="half" idx="10"/>
          </p:nvPr>
        </p:nvSpPr>
        <p:spPr/>
        <p:txBody>
          <a:bodyPr/>
          <a:lstStyle>
            <a:lvl1pPr>
              <a:defRPr b="0" i="0">
                <a:latin typeface="Helvetica Neue" panose="02000503000000020004" pitchFamily="2" charset="0"/>
              </a:defRPr>
            </a:lvl1pPr>
          </a:lstStyle>
          <a:p>
            <a:fld id="{CA99BA3D-E4B8-D145-B481-4D65D6409577}" type="datetimeFigureOut">
              <a:rPr lang="en-US" smtClean="0"/>
              <a:pPr/>
              <a:t>1/31/19</a:t>
            </a:fld>
            <a:endParaRPr lang="en-US" dirty="0"/>
          </a:p>
        </p:txBody>
      </p:sp>
      <p:sp>
        <p:nvSpPr>
          <p:cNvPr id="3" name="Footer Placeholder 2">
            <a:extLst>
              <a:ext uri="{FF2B5EF4-FFF2-40B4-BE49-F238E27FC236}">
                <a16:creationId xmlns:a16="http://schemas.microsoft.com/office/drawing/2014/main" id="{80043611-4965-6140-8DAC-9186DBA2BA5D}"/>
              </a:ext>
            </a:extLst>
          </p:cNvPr>
          <p:cNvSpPr>
            <a:spLocks noGrp="1"/>
          </p:cNvSpPr>
          <p:nvPr>
            <p:ph type="ftr" sz="quarter" idx="11"/>
          </p:nvPr>
        </p:nvSpPr>
        <p:spPr/>
        <p:txBody>
          <a:bodyPr/>
          <a:lstStyle>
            <a:lvl1pPr>
              <a:defRPr b="0" i="0">
                <a:latin typeface="Helvetica Neue" panose="02000503000000020004" pitchFamily="2" charset="0"/>
              </a:defRPr>
            </a:lvl1pPr>
          </a:lstStyle>
          <a:p>
            <a:endParaRPr lang="en-US" dirty="0"/>
          </a:p>
        </p:txBody>
      </p:sp>
      <p:sp>
        <p:nvSpPr>
          <p:cNvPr id="4" name="Slide Number Placeholder 3">
            <a:extLst>
              <a:ext uri="{FF2B5EF4-FFF2-40B4-BE49-F238E27FC236}">
                <a16:creationId xmlns:a16="http://schemas.microsoft.com/office/drawing/2014/main" id="{2C127D26-7D6B-8443-93DD-4C474A374FC1}"/>
              </a:ext>
            </a:extLst>
          </p:cNvPr>
          <p:cNvSpPr>
            <a:spLocks noGrp="1"/>
          </p:cNvSpPr>
          <p:nvPr>
            <p:ph type="sldNum" sz="quarter" idx="12"/>
          </p:nvPr>
        </p:nvSpPr>
        <p:spPr/>
        <p:txBody>
          <a:bodyPr/>
          <a:lstStyle>
            <a:lvl1pPr>
              <a:defRPr b="0" i="0">
                <a:latin typeface="Helvetica Neue" panose="02000503000000020004" pitchFamily="2" charset="0"/>
              </a:defRPr>
            </a:lvl1pPr>
          </a:lstStyle>
          <a:p>
            <a:fld id="{2DA52D3F-AB85-F44B-988C-5DD515F4073F}" type="slidenum">
              <a:rPr lang="en-US" smtClean="0"/>
              <a:pPr/>
              <a:t>‹#›</a:t>
            </a:fld>
            <a:endParaRPr lang="en-US" dirty="0"/>
          </a:p>
        </p:txBody>
      </p:sp>
    </p:spTree>
    <p:extLst>
      <p:ext uri="{BB962C8B-B14F-4D97-AF65-F5344CB8AC3E}">
        <p14:creationId xmlns:p14="http://schemas.microsoft.com/office/powerpoint/2010/main" val="23248369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A7D7DC-59CE-8B49-8EF9-B2BE6EA20841}"/>
              </a:ext>
            </a:extLst>
          </p:cNvPr>
          <p:cNvSpPr>
            <a:spLocks noGrp="1"/>
          </p:cNvSpPr>
          <p:nvPr>
            <p:ph type="title"/>
          </p:nvPr>
        </p:nvSpPr>
        <p:spPr>
          <a:xfrm>
            <a:off x="839788" y="457200"/>
            <a:ext cx="3932237" cy="1600200"/>
          </a:xfrm>
        </p:spPr>
        <p:txBody>
          <a:bodyPr anchor="b"/>
          <a:lstStyle>
            <a:lvl1pPr>
              <a:defRPr sz="3200" b="0" i="0">
                <a:latin typeface="Helvetica Neue" panose="02000503000000020004" pitchFamily="2"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65FE1F6D-4A04-F24E-86FB-06EF15E39062}"/>
              </a:ext>
            </a:extLst>
          </p:cNvPr>
          <p:cNvSpPr>
            <a:spLocks noGrp="1"/>
          </p:cNvSpPr>
          <p:nvPr>
            <p:ph idx="1"/>
          </p:nvPr>
        </p:nvSpPr>
        <p:spPr>
          <a:xfrm>
            <a:off x="5183188" y="987425"/>
            <a:ext cx="6172200" cy="4873625"/>
          </a:xfrm>
        </p:spPr>
        <p:txBody>
          <a:bodyPr/>
          <a:lstStyle>
            <a:lvl1pPr>
              <a:defRPr sz="3200" b="0" i="0">
                <a:latin typeface="Helvetica Neue" panose="02000503000000020004" pitchFamily="2" charset="0"/>
              </a:defRPr>
            </a:lvl1pPr>
            <a:lvl2pPr>
              <a:defRPr sz="2800" b="0" i="0">
                <a:latin typeface="Helvetica Neue" panose="02000503000000020004" pitchFamily="2" charset="0"/>
              </a:defRPr>
            </a:lvl2pPr>
            <a:lvl3pPr>
              <a:defRPr sz="2400" b="0" i="0">
                <a:latin typeface="Helvetica Neue" panose="02000503000000020004" pitchFamily="2" charset="0"/>
              </a:defRPr>
            </a:lvl3pPr>
            <a:lvl4pPr>
              <a:defRPr sz="2000" b="0" i="0">
                <a:latin typeface="Helvetica Neue" panose="02000503000000020004" pitchFamily="2" charset="0"/>
              </a:defRPr>
            </a:lvl4pPr>
            <a:lvl5pPr>
              <a:defRPr sz="2000" b="0" i="0">
                <a:latin typeface="Helvetica Neue" panose="02000503000000020004" pitchFamily="2" charset="0"/>
              </a:defRPr>
            </a:lvl5pPr>
            <a:lvl6pPr>
              <a:defRPr sz="2000"/>
            </a:lvl6pPr>
            <a:lvl7pPr>
              <a:defRPr sz="2000"/>
            </a:lvl7pPr>
            <a:lvl8pPr>
              <a:defRPr sz="2000"/>
            </a:lvl8pPr>
            <a:lvl9pPr>
              <a:defRPr sz="20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318F994D-A6EA-F84E-A35D-7EA95593F433}"/>
              </a:ext>
            </a:extLst>
          </p:cNvPr>
          <p:cNvSpPr>
            <a:spLocks noGrp="1"/>
          </p:cNvSpPr>
          <p:nvPr>
            <p:ph type="body" sz="half" idx="2"/>
          </p:nvPr>
        </p:nvSpPr>
        <p:spPr>
          <a:xfrm>
            <a:off x="839788" y="2057400"/>
            <a:ext cx="3932237" cy="3811588"/>
          </a:xfrm>
        </p:spPr>
        <p:txBody>
          <a:bodyPr/>
          <a:lstStyle>
            <a:lvl1pPr marL="0" indent="0">
              <a:buNone/>
              <a:defRPr sz="1600" b="0" i="0">
                <a:latin typeface="Helvetica Neue" panose="02000503000000020004"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5" name="Date Placeholder 4">
            <a:extLst>
              <a:ext uri="{FF2B5EF4-FFF2-40B4-BE49-F238E27FC236}">
                <a16:creationId xmlns:a16="http://schemas.microsoft.com/office/drawing/2014/main" id="{8B63B839-D391-9A49-8763-BF01CBAA242C}"/>
              </a:ext>
            </a:extLst>
          </p:cNvPr>
          <p:cNvSpPr>
            <a:spLocks noGrp="1"/>
          </p:cNvSpPr>
          <p:nvPr>
            <p:ph type="dt" sz="half" idx="10"/>
          </p:nvPr>
        </p:nvSpPr>
        <p:spPr/>
        <p:txBody>
          <a:bodyPr/>
          <a:lstStyle>
            <a:lvl1pPr>
              <a:defRPr b="0" i="0">
                <a:latin typeface="Helvetica Neue" panose="02000503000000020004" pitchFamily="2" charset="0"/>
              </a:defRPr>
            </a:lvl1pPr>
          </a:lstStyle>
          <a:p>
            <a:fld id="{CA99BA3D-E4B8-D145-B481-4D65D6409577}" type="datetimeFigureOut">
              <a:rPr lang="en-US" smtClean="0"/>
              <a:pPr/>
              <a:t>1/31/19</a:t>
            </a:fld>
            <a:endParaRPr lang="en-US" dirty="0"/>
          </a:p>
        </p:txBody>
      </p:sp>
      <p:sp>
        <p:nvSpPr>
          <p:cNvPr id="6" name="Footer Placeholder 5">
            <a:extLst>
              <a:ext uri="{FF2B5EF4-FFF2-40B4-BE49-F238E27FC236}">
                <a16:creationId xmlns:a16="http://schemas.microsoft.com/office/drawing/2014/main" id="{C8AE5466-28A4-A947-97C4-4F5E7DD7A281}"/>
              </a:ext>
            </a:extLst>
          </p:cNvPr>
          <p:cNvSpPr>
            <a:spLocks noGrp="1"/>
          </p:cNvSpPr>
          <p:nvPr>
            <p:ph type="ftr" sz="quarter" idx="11"/>
          </p:nvPr>
        </p:nvSpPr>
        <p:spPr/>
        <p:txBody>
          <a:bodyPr/>
          <a:lstStyle>
            <a:lvl1pPr>
              <a:defRPr b="0" i="0">
                <a:latin typeface="Helvetica Neue" panose="02000503000000020004" pitchFamily="2" charset="0"/>
              </a:defRPr>
            </a:lvl1pPr>
          </a:lstStyle>
          <a:p>
            <a:endParaRPr lang="en-US" dirty="0"/>
          </a:p>
        </p:txBody>
      </p:sp>
      <p:sp>
        <p:nvSpPr>
          <p:cNvPr id="7" name="Slide Number Placeholder 6">
            <a:extLst>
              <a:ext uri="{FF2B5EF4-FFF2-40B4-BE49-F238E27FC236}">
                <a16:creationId xmlns:a16="http://schemas.microsoft.com/office/drawing/2014/main" id="{86CBEF81-05B6-CB46-BEB1-6ADC0269D7CC}"/>
              </a:ext>
            </a:extLst>
          </p:cNvPr>
          <p:cNvSpPr>
            <a:spLocks noGrp="1"/>
          </p:cNvSpPr>
          <p:nvPr>
            <p:ph type="sldNum" sz="quarter" idx="12"/>
          </p:nvPr>
        </p:nvSpPr>
        <p:spPr/>
        <p:txBody>
          <a:bodyPr/>
          <a:lstStyle>
            <a:lvl1pPr>
              <a:defRPr b="0" i="0">
                <a:latin typeface="Helvetica Neue" panose="02000503000000020004" pitchFamily="2" charset="0"/>
              </a:defRPr>
            </a:lvl1pPr>
          </a:lstStyle>
          <a:p>
            <a:fld id="{2DA52D3F-AB85-F44B-988C-5DD515F4073F}" type="slidenum">
              <a:rPr lang="en-US" smtClean="0"/>
              <a:pPr/>
              <a:t>‹#›</a:t>
            </a:fld>
            <a:endParaRPr lang="en-US" dirty="0"/>
          </a:p>
        </p:txBody>
      </p:sp>
    </p:spTree>
    <p:extLst>
      <p:ext uri="{BB962C8B-B14F-4D97-AF65-F5344CB8AC3E}">
        <p14:creationId xmlns:p14="http://schemas.microsoft.com/office/powerpoint/2010/main" val="37708999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A40919-C99B-8642-B12D-BE077DC316AA}"/>
              </a:ext>
            </a:extLst>
          </p:cNvPr>
          <p:cNvSpPr>
            <a:spLocks noGrp="1"/>
          </p:cNvSpPr>
          <p:nvPr>
            <p:ph type="title"/>
          </p:nvPr>
        </p:nvSpPr>
        <p:spPr>
          <a:xfrm>
            <a:off x="839788" y="457200"/>
            <a:ext cx="3932237" cy="1600200"/>
          </a:xfrm>
        </p:spPr>
        <p:txBody>
          <a:bodyPr anchor="b"/>
          <a:lstStyle>
            <a:lvl1pPr>
              <a:defRPr sz="3200" b="0" i="0">
                <a:latin typeface="Helvetica Neue" panose="02000503000000020004" pitchFamily="2" charset="0"/>
              </a:defRPr>
            </a:lvl1pPr>
          </a:lstStyle>
          <a:p>
            <a:r>
              <a:rPr lang="en-US" dirty="0"/>
              <a:t>Click to edit Master title style</a:t>
            </a:r>
          </a:p>
        </p:txBody>
      </p:sp>
      <p:sp>
        <p:nvSpPr>
          <p:cNvPr id="3" name="Picture Placeholder 2">
            <a:extLst>
              <a:ext uri="{FF2B5EF4-FFF2-40B4-BE49-F238E27FC236}">
                <a16:creationId xmlns:a16="http://schemas.microsoft.com/office/drawing/2014/main" id="{29EEB22B-7FD2-B44B-8FEC-3B2C8693DB47}"/>
              </a:ext>
            </a:extLst>
          </p:cNvPr>
          <p:cNvSpPr>
            <a:spLocks noGrp="1"/>
          </p:cNvSpPr>
          <p:nvPr>
            <p:ph type="pic" idx="1"/>
          </p:nvPr>
        </p:nvSpPr>
        <p:spPr>
          <a:xfrm>
            <a:off x="5183188" y="987425"/>
            <a:ext cx="6172200" cy="4873625"/>
          </a:xfrm>
        </p:spPr>
        <p:txBody>
          <a:bodyPr/>
          <a:lstStyle>
            <a:lvl1pPr marL="0" indent="0">
              <a:buNone/>
              <a:defRPr sz="3200" b="0" i="0">
                <a:latin typeface="Helvetica Neue" panose="02000503000000020004" pitchFamily="2"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12CA121B-9A7F-EF45-B356-2ADC499A9225}"/>
              </a:ext>
            </a:extLst>
          </p:cNvPr>
          <p:cNvSpPr>
            <a:spLocks noGrp="1"/>
          </p:cNvSpPr>
          <p:nvPr>
            <p:ph type="body" sz="half" idx="2"/>
          </p:nvPr>
        </p:nvSpPr>
        <p:spPr>
          <a:xfrm>
            <a:off x="839788" y="2057400"/>
            <a:ext cx="3932237" cy="3811588"/>
          </a:xfrm>
        </p:spPr>
        <p:txBody>
          <a:bodyPr/>
          <a:lstStyle>
            <a:lvl1pPr marL="0" indent="0">
              <a:buNone/>
              <a:defRPr sz="1600" b="0" i="0">
                <a:latin typeface="Helvetica Neue" panose="02000503000000020004"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5" name="Date Placeholder 4">
            <a:extLst>
              <a:ext uri="{FF2B5EF4-FFF2-40B4-BE49-F238E27FC236}">
                <a16:creationId xmlns:a16="http://schemas.microsoft.com/office/drawing/2014/main" id="{F110C130-885E-074D-A860-2A417D1099B1}"/>
              </a:ext>
            </a:extLst>
          </p:cNvPr>
          <p:cNvSpPr>
            <a:spLocks noGrp="1"/>
          </p:cNvSpPr>
          <p:nvPr>
            <p:ph type="dt" sz="half" idx="10"/>
          </p:nvPr>
        </p:nvSpPr>
        <p:spPr/>
        <p:txBody>
          <a:bodyPr/>
          <a:lstStyle>
            <a:lvl1pPr>
              <a:defRPr b="0" i="0">
                <a:latin typeface="Helvetica Neue" panose="02000503000000020004" pitchFamily="2" charset="0"/>
              </a:defRPr>
            </a:lvl1pPr>
          </a:lstStyle>
          <a:p>
            <a:fld id="{CA99BA3D-E4B8-D145-B481-4D65D6409577}" type="datetimeFigureOut">
              <a:rPr lang="en-US" smtClean="0"/>
              <a:pPr/>
              <a:t>1/31/19</a:t>
            </a:fld>
            <a:endParaRPr lang="en-US" dirty="0"/>
          </a:p>
        </p:txBody>
      </p:sp>
      <p:sp>
        <p:nvSpPr>
          <p:cNvPr id="6" name="Footer Placeholder 5">
            <a:extLst>
              <a:ext uri="{FF2B5EF4-FFF2-40B4-BE49-F238E27FC236}">
                <a16:creationId xmlns:a16="http://schemas.microsoft.com/office/drawing/2014/main" id="{67C2635E-4692-A843-9C76-207C0439B8A5}"/>
              </a:ext>
            </a:extLst>
          </p:cNvPr>
          <p:cNvSpPr>
            <a:spLocks noGrp="1"/>
          </p:cNvSpPr>
          <p:nvPr>
            <p:ph type="ftr" sz="quarter" idx="11"/>
          </p:nvPr>
        </p:nvSpPr>
        <p:spPr/>
        <p:txBody>
          <a:bodyPr/>
          <a:lstStyle>
            <a:lvl1pPr>
              <a:defRPr b="0" i="0">
                <a:latin typeface="Helvetica Neue" panose="02000503000000020004" pitchFamily="2" charset="0"/>
              </a:defRPr>
            </a:lvl1pPr>
          </a:lstStyle>
          <a:p>
            <a:endParaRPr lang="en-US" dirty="0"/>
          </a:p>
        </p:txBody>
      </p:sp>
      <p:sp>
        <p:nvSpPr>
          <p:cNvPr id="7" name="Slide Number Placeholder 6">
            <a:extLst>
              <a:ext uri="{FF2B5EF4-FFF2-40B4-BE49-F238E27FC236}">
                <a16:creationId xmlns:a16="http://schemas.microsoft.com/office/drawing/2014/main" id="{DC8063F4-5187-2041-B3F4-7A56A0DEB64C}"/>
              </a:ext>
            </a:extLst>
          </p:cNvPr>
          <p:cNvSpPr>
            <a:spLocks noGrp="1"/>
          </p:cNvSpPr>
          <p:nvPr>
            <p:ph type="sldNum" sz="quarter" idx="12"/>
          </p:nvPr>
        </p:nvSpPr>
        <p:spPr/>
        <p:txBody>
          <a:bodyPr/>
          <a:lstStyle>
            <a:lvl1pPr>
              <a:defRPr b="0" i="0">
                <a:latin typeface="Helvetica Neue" panose="02000503000000020004" pitchFamily="2" charset="0"/>
              </a:defRPr>
            </a:lvl1pPr>
          </a:lstStyle>
          <a:p>
            <a:fld id="{2DA52D3F-AB85-F44B-988C-5DD515F4073F}" type="slidenum">
              <a:rPr lang="en-US" smtClean="0"/>
              <a:pPr/>
              <a:t>‹#›</a:t>
            </a:fld>
            <a:endParaRPr lang="en-US" dirty="0"/>
          </a:p>
        </p:txBody>
      </p:sp>
    </p:spTree>
    <p:extLst>
      <p:ext uri="{BB962C8B-B14F-4D97-AF65-F5344CB8AC3E}">
        <p14:creationId xmlns:p14="http://schemas.microsoft.com/office/powerpoint/2010/main" val="11863557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A1869C7-BA96-3B4A-9E35-D2C43ECBB8E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DAFEBCEF-B241-404C-9E5C-00580E75E96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179F3418-98E8-9443-A28D-1FCC5473A87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0" i="0">
                <a:solidFill>
                  <a:schemeClr val="tx1">
                    <a:tint val="75000"/>
                  </a:schemeClr>
                </a:solidFill>
                <a:latin typeface="Helvetica Neue" panose="02000503000000020004" pitchFamily="2" charset="0"/>
              </a:defRPr>
            </a:lvl1pPr>
          </a:lstStyle>
          <a:p>
            <a:fld id="{CA99BA3D-E4B8-D145-B481-4D65D6409577}" type="datetimeFigureOut">
              <a:rPr lang="en-US" smtClean="0"/>
              <a:pPr/>
              <a:t>1/31/19</a:t>
            </a:fld>
            <a:endParaRPr lang="en-US" dirty="0"/>
          </a:p>
        </p:txBody>
      </p:sp>
      <p:sp>
        <p:nvSpPr>
          <p:cNvPr id="5" name="Footer Placeholder 4">
            <a:extLst>
              <a:ext uri="{FF2B5EF4-FFF2-40B4-BE49-F238E27FC236}">
                <a16:creationId xmlns:a16="http://schemas.microsoft.com/office/drawing/2014/main" id="{9401A56C-A708-7145-B821-8B6CCA1688A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0" i="0">
                <a:solidFill>
                  <a:schemeClr val="tx1">
                    <a:tint val="75000"/>
                  </a:schemeClr>
                </a:solidFill>
                <a:latin typeface="Helvetica Neue" panose="02000503000000020004" pitchFamily="2" charset="0"/>
              </a:defRPr>
            </a:lvl1pPr>
          </a:lstStyle>
          <a:p>
            <a:endParaRPr lang="en-US" dirty="0"/>
          </a:p>
        </p:txBody>
      </p:sp>
      <p:sp>
        <p:nvSpPr>
          <p:cNvPr id="6" name="Slide Number Placeholder 5">
            <a:extLst>
              <a:ext uri="{FF2B5EF4-FFF2-40B4-BE49-F238E27FC236}">
                <a16:creationId xmlns:a16="http://schemas.microsoft.com/office/drawing/2014/main" id="{B5228199-9FED-F748-A7A1-21EFCA645D6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tx1">
                    <a:tint val="75000"/>
                  </a:schemeClr>
                </a:solidFill>
                <a:latin typeface="Helvetica Neue" panose="02000503000000020004" pitchFamily="2" charset="0"/>
              </a:defRPr>
            </a:lvl1pPr>
          </a:lstStyle>
          <a:p>
            <a:fld id="{2DA52D3F-AB85-F44B-988C-5DD515F4073F}" type="slidenum">
              <a:rPr lang="en-US" smtClean="0"/>
              <a:pPr/>
              <a:t>‹#›</a:t>
            </a:fld>
            <a:endParaRPr lang="en-US" dirty="0"/>
          </a:p>
        </p:txBody>
      </p:sp>
    </p:spTree>
    <p:extLst>
      <p:ext uri="{BB962C8B-B14F-4D97-AF65-F5344CB8AC3E}">
        <p14:creationId xmlns:p14="http://schemas.microsoft.com/office/powerpoint/2010/main" val="258077711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l" defTabSz="914400" rtl="0" eaLnBrk="1" latinLnBrk="0" hangingPunct="1">
        <a:lnSpc>
          <a:spcPct val="90000"/>
        </a:lnSpc>
        <a:spcBef>
          <a:spcPct val="0"/>
        </a:spcBef>
        <a:buNone/>
        <a:defRPr sz="4400" b="0" i="0" kern="1200">
          <a:solidFill>
            <a:schemeClr val="tx1"/>
          </a:solidFill>
          <a:latin typeface="Helvetica Neue" panose="02000503000000020004" pitchFamily="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Helvetica Neue" panose="02000503000000020004"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Helvetica Neue" panose="02000503000000020004"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Helvetica Neue" panose="02000503000000020004"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Helvetica Neue" panose="02000503000000020004"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Helvetica Neue" panose="02000503000000020004"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3.png"/><Relationship Id="rId5" Type="http://schemas.openxmlformats.org/officeDocument/2006/relationships/image" Target="../media/image2.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microsoft.com/office/2007/relationships/hdphoto" Target="../media/hdphoto8.wdp"/></Relationships>
</file>

<file path=ppt/slides/_rels/slide11.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24.png"/><Relationship Id="rId7" Type="http://schemas.openxmlformats.org/officeDocument/2006/relationships/diagramColors" Target="../diagrams/colors1.xml"/><Relationship Id="rId2" Type="http://schemas.openxmlformats.org/officeDocument/2006/relationships/notesSlide" Target="../notesSlides/notesSlide9.xml"/><Relationship Id="rId1" Type="http://schemas.openxmlformats.org/officeDocument/2006/relationships/slideLayout" Target="../slideLayouts/slideLayout14.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6.png"/></Relationships>
</file>

<file path=ppt/slides/_rels/slide12.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26.png"/><Relationship Id="rId1" Type="http://schemas.openxmlformats.org/officeDocument/2006/relationships/slideLayout" Target="../slideLayouts/slideLayout14.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8.png"/><Relationship Id="rId1" Type="http://schemas.openxmlformats.org/officeDocument/2006/relationships/slideLayout" Target="../slideLayouts/slideLayout13.xml"/><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30.png"/><Relationship Id="rId7" Type="http://schemas.openxmlformats.org/officeDocument/2006/relationships/diagramColors" Target="../diagrams/colors2.xm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 Id="rId9" Type="http://schemas.openxmlformats.org/officeDocument/2006/relationships/image" Target="../media/image32.jpeg"/></Relationships>
</file>

<file path=ppt/slides/_rels/slide15.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 Id="rId9" Type="http://schemas.openxmlformats.org/officeDocument/2006/relationships/image" Target="../media/image34.png"/></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5.png"/><Relationship Id="rId4" Type="http://schemas.microsoft.com/office/2007/relationships/hdphoto" Target="../media/hdphoto10.wdp"/></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5.png"/><Relationship Id="rId4" Type="http://schemas.microsoft.com/office/2007/relationships/hdphoto" Target="../media/hdphoto10.wdp"/></Relationships>
</file>

<file path=ppt/slides/_rels/slide18.xml.rels><?xml version="1.0" encoding="UTF-8" standalone="yes"?>
<Relationships xmlns="http://schemas.openxmlformats.org/package/2006/relationships"><Relationship Id="rId8" Type="http://schemas.openxmlformats.org/officeDocument/2006/relationships/diagramColors" Target="../diagrams/colors4.xml"/><Relationship Id="rId3" Type="http://schemas.openxmlformats.org/officeDocument/2006/relationships/image" Target="../media/image36.png"/><Relationship Id="rId7" Type="http://schemas.openxmlformats.org/officeDocument/2006/relationships/diagramQuickStyle" Target="../diagrams/quickStyle4.xml"/><Relationship Id="rId2" Type="http://schemas.openxmlformats.org/officeDocument/2006/relationships/notesSlide" Target="../notesSlides/notesSlide14.xml"/><Relationship Id="rId1" Type="http://schemas.openxmlformats.org/officeDocument/2006/relationships/slideLayout" Target="../slideLayouts/slideLayout14.xml"/><Relationship Id="rId6" Type="http://schemas.openxmlformats.org/officeDocument/2006/relationships/diagramLayout" Target="../diagrams/layout4.xml"/><Relationship Id="rId5" Type="http://schemas.openxmlformats.org/officeDocument/2006/relationships/diagramData" Target="../diagrams/data4.xml"/><Relationship Id="rId10" Type="http://schemas.openxmlformats.org/officeDocument/2006/relationships/image" Target="../media/image6.png"/><Relationship Id="rId4" Type="http://schemas.microsoft.com/office/2007/relationships/hdphoto" Target="../media/hdphoto11.wdp"/><Relationship Id="rId9" Type="http://schemas.microsoft.com/office/2007/relationships/diagramDrawing" Target="../diagrams/drawing4.xml"/></Relationships>
</file>

<file path=ppt/slides/_rels/slide1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5.xml"/><Relationship Id="rId1" Type="http://schemas.openxmlformats.org/officeDocument/2006/relationships/slideLayout" Target="../slideLayouts/slideLayout14.xml"/><Relationship Id="rId4" Type="http://schemas.microsoft.com/office/2007/relationships/hdphoto" Target="../media/hdphoto12.wdp"/></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5.png"/><Relationship Id="rId4" Type="http://schemas.microsoft.com/office/2007/relationships/hdphoto" Target="../media/hdphoto2.wdp"/></Relationships>
</file>

<file path=ppt/slides/_rels/slide2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image" Target="../media/image43.tiff"/><Relationship Id="rId3" Type="http://schemas.openxmlformats.org/officeDocument/2006/relationships/image" Target="../media/image5.png"/><Relationship Id="rId7" Type="http://schemas.openxmlformats.org/officeDocument/2006/relationships/image" Target="../media/image42.tiff"/><Relationship Id="rId12" Type="http://schemas.openxmlformats.org/officeDocument/2006/relationships/image" Target="../media/image47.png"/><Relationship Id="rId2" Type="http://schemas.openxmlformats.org/officeDocument/2006/relationships/image" Target="../media/image38.tiff"/><Relationship Id="rId1" Type="http://schemas.openxmlformats.org/officeDocument/2006/relationships/slideLayout" Target="../slideLayouts/slideLayout7.xml"/><Relationship Id="rId6" Type="http://schemas.openxmlformats.org/officeDocument/2006/relationships/image" Target="../media/image41.tiff"/><Relationship Id="rId11" Type="http://schemas.openxmlformats.org/officeDocument/2006/relationships/image" Target="../media/image46.png"/><Relationship Id="rId5" Type="http://schemas.openxmlformats.org/officeDocument/2006/relationships/image" Target="../media/image40.tiff"/><Relationship Id="rId10" Type="http://schemas.openxmlformats.org/officeDocument/2006/relationships/image" Target="../media/image45.png"/><Relationship Id="rId4" Type="http://schemas.openxmlformats.org/officeDocument/2006/relationships/image" Target="../media/image39.tiff"/><Relationship Id="rId9" Type="http://schemas.openxmlformats.org/officeDocument/2006/relationships/image" Target="../media/image44.png"/></Relationships>
</file>

<file path=ppt/slides/_rels/slide2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7.xml"/><Relationship Id="rId1" Type="http://schemas.openxmlformats.org/officeDocument/2006/relationships/slideLayout" Target="../slideLayouts/slideLayout14.xml"/><Relationship Id="rId6" Type="http://schemas.openxmlformats.org/officeDocument/2006/relationships/image" Target="../media/image3.png"/><Relationship Id="rId5" Type="http://schemas.openxmlformats.org/officeDocument/2006/relationships/image" Target="../media/image48.png"/><Relationship Id="rId4" Type="http://schemas.microsoft.com/office/2007/relationships/hdphoto" Target="../media/hdphoto12.wdp"/></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12" Type="http://schemas.openxmlformats.org/officeDocument/2006/relationships/image" Target="../media/image17.jp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png"/></Relationships>
</file>

<file path=ppt/slides/_rels/slide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8.png"/><Relationship Id="rId1" Type="http://schemas.openxmlformats.org/officeDocument/2006/relationships/slideLayout" Target="../slideLayouts/slideLayout13.xml"/><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22.png"/><Relationship Id="rId4" Type="http://schemas.microsoft.com/office/2007/relationships/hdphoto" Target="../media/hdphoto4.wdp"/></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microsoft.com/office/2007/relationships/hdphoto" Target="../media/hdphoto5.wdp"/></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microsoft.com/office/2007/relationships/hdphoto" Target="../media/hdphoto6.wdp"/></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microsoft.com/office/2007/relationships/hdphoto" Target="../media/hdphoto7.wdp"/></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EDAC583-289D-DA43-B477-C9EFFA4752CC}"/>
              </a:ext>
            </a:extLst>
          </p:cNvPr>
          <p:cNvSpPr/>
          <p:nvPr/>
        </p:nvSpPr>
        <p:spPr>
          <a:xfrm>
            <a:off x="0" y="0"/>
            <a:ext cx="12191999" cy="6858000"/>
          </a:xfrm>
          <a:prstGeom prst="rect">
            <a:avLst/>
          </a:prstGeom>
          <a:solidFill>
            <a:schemeClr val="dk1">
              <a:alpha val="30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buClr>
                <a:schemeClr val="bg1"/>
              </a:buClr>
            </a:pPr>
            <a:endParaRPr lang="en-GB" dirty="0"/>
          </a:p>
        </p:txBody>
      </p:sp>
      <p:pic>
        <p:nvPicPr>
          <p:cNvPr id="3" name="Picture 2">
            <a:extLst>
              <a:ext uri="{FF2B5EF4-FFF2-40B4-BE49-F238E27FC236}">
                <a16:creationId xmlns:a16="http://schemas.microsoft.com/office/drawing/2014/main" id="{25DE952B-6775-894F-8F06-3569501F6B60}"/>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600385" y="-868014"/>
            <a:ext cx="11012223" cy="8369292"/>
          </a:xfrm>
          <a:prstGeom prst="rect">
            <a:avLst/>
          </a:prstGeom>
        </p:spPr>
      </p:pic>
      <p:sp>
        <p:nvSpPr>
          <p:cNvPr id="4" name="Rectangle 3">
            <a:extLst>
              <a:ext uri="{FF2B5EF4-FFF2-40B4-BE49-F238E27FC236}">
                <a16:creationId xmlns:a16="http://schemas.microsoft.com/office/drawing/2014/main" id="{E05BBCFE-3AA0-3D4D-8BCE-D75DD2A70D34}"/>
              </a:ext>
            </a:extLst>
          </p:cNvPr>
          <p:cNvSpPr/>
          <p:nvPr/>
        </p:nvSpPr>
        <p:spPr>
          <a:xfrm>
            <a:off x="4779940" y="962760"/>
            <a:ext cx="6961486" cy="4833652"/>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en-US" sz="4400" b="1" dirty="0">
                <a:solidFill>
                  <a:schemeClr val="bg1"/>
                </a:solidFill>
                <a:latin typeface="Futura Medium" panose="020B0602020204020303" pitchFamily="34" charset="-79"/>
                <a:cs typeface="Futura Medium" panose="020B0602020204020303" pitchFamily="34" charset="-79"/>
              </a:rPr>
              <a:t>Aligning the </a:t>
            </a:r>
          </a:p>
          <a:p>
            <a:r>
              <a:rPr lang="en-US" sz="5400" b="1" dirty="0">
                <a:solidFill>
                  <a:schemeClr val="bg1"/>
                </a:solidFill>
                <a:latin typeface="Futura Medium" panose="020B0602020204020303" pitchFamily="34" charset="-79"/>
                <a:cs typeface="Futura Medium" panose="020B0602020204020303" pitchFamily="34" charset="-79"/>
              </a:rPr>
              <a:t>Youth Programme </a:t>
            </a:r>
          </a:p>
          <a:p>
            <a:r>
              <a:rPr lang="en-US" sz="3600" b="1" dirty="0">
                <a:solidFill>
                  <a:schemeClr val="bg1"/>
                </a:solidFill>
                <a:latin typeface="Futura Medium" panose="020B0602020204020303" pitchFamily="34" charset="-79"/>
                <a:cs typeface="Futura Medium" panose="020B0602020204020303" pitchFamily="34" charset="-79"/>
              </a:rPr>
              <a:t>with </a:t>
            </a:r>
            <a:r>
              <a:rPr lang="en-US" sz="3600" b="1" dirty="0">
                <a:solidFill>
                  <a:srgbClr val="00B0F0"/>
                </a:solidFill>
                <a:latin typeface="Futura Medium" panose="020B0602020204020303" pitchFamily="34" charset="-79"/>
                <a:cs typeface="Futura Medium" panose="020B0602020204020303" pitchFamily="34" charset="-79"/>
              </a:rPr>
              <a:t>education for the </a:t>
            </a:r>
            <a:r>
              <a:rPr lang="en-US" sz="3600" b="1" dirty="0">
                <a:solidFill>
                  <a:schemeClr val="bg1"/>
                </a:solidFill>
                <a:latin typeface="Futura Medium" panose="020B0602020204020303" pitchFamily="34" charset="-79"/>
                <a:cs typeface="Futura Medium" panose="020B0602020204020303" pitchFamily="34" charset="-79"/>
              </a:rPr>
              <a:t>sustainable development </a:t>
            </a:r>
            <a:r>
              <a:rPr lang="en-US" sz="3600" b="1" dirty="0">
                <a:solidFill>
                  <a:srgbClr val="00B0F0"/>
                </a:solidFill>
                <a:latin typeface="Futura Medium" panose="020B0602020204020303" pitchFamily="34" charset="-79"/>
                <a:cs typeface="Futura Medium" panose="020B0602020204020303" pitchFamily="34" charset="-79"/>
              </a:rPr>
              <a:t>goals (SDGs)</a:t>
            </a:r>
          </a:p>
        </p:txBody>
      </p:sp>
      <p:pic>
        <p:nvPicPr>
          <p:cNvPr id="5" name="Picture 4">
            <a:extLst>
              <a:ext uri="{FF2B5EF4-FFF2-40B4-BE49-F238E27FC236}">
                <a16:creationId xmlns:a16="http://schemas.microsoft.com/office/drawing/2014/main" id="{1F5ACFE1-0391-4043-9E5F-21D9B0216273}"/>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035512" y="5137191"/>
            <a:ext cx="2705914" cy="1318443"/>
          </a:xfrm>
          <a:prstGeom prst="rect">
            <a:avLst/>
          </a:prstGeom>
        </p:spPr>
      </p:pic>
    </p:spTree>
    <p:extLst>
      <p:ext uri="{BB962C8B-B14F-4D97-AF65-F5344CB8AC3E}">
        <p14:creationId xmlns:p14="http://schemas.microsoft.com/office/powerpoint/2010/main" val="3548265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721D2A0-C3E9-F847-9BB6-69D10BDDC5CB}"/>
              </a:ext>
            </a:extLst>
          </p:cNvPr>
          <p:cNvSpPr/>
          <p:nvPr/>
        </p:nvSpPr>
        <p:spPr>
          <a:xfrm>
            <a:off x="0" y="0"/>
            <a:ext cx="12191999" cy="6858000"/>
          </a:xfrm>
          <a:prstGeom prst="rect">
            <a:avLst/>
          </a:prstGeom>
          <a:solidFill>
            <a:schemeClr val="dk1">
              <a:alpha val="40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buClr>
                <a:schemeClr val="bg1"/>
              </a:buClr>
            </a:pPr>
            <a:endParaRPr lang="en-GB" dirty="0"/>
          </a:p>
        </p:txBody>
      </p:sp>
      <p:sp>
        <p:nvSpPr>
          <p:cNvPr id="12" name="Title 1">
            <a:extLst>
              <a:ext uri="{FF2B5EF4-FFF2-40B4-BE49-F238E27FC236}">
                <a16:creationId xmlns:a16="http://schemas.microsoft.com/office/drawing/2014/main" id="{F7349F0C-6FAA-C440-A519-EC820D6725F7}"/>
              </a:ext>
            </a:extLst>
          </p:cNvPr>
          <p:cNvSpPr txBox="1">
            <a:spLocks/>
          </p:cNvSpPr>
          <p:nvPr/>
        </p:nvSpPr>
        <p:spPr>
          <a:xfrm>
            <a:off x="727425" y="2103078"/>
            <a:ext cx="4633150" cy="1837694"/>
          </a:xfrm>
          <a:prstGeom prst="rect">
            <a:avLst/>
          </a:prstGeom>
        </p:spPr>
        <p:txBody>
          <a:bodyPr/>
          <a:lstStyle>
            <a:lvl1pPr algn="l" defTabSz="914400" rtl="0" eaLnBrk="1" latinLnBrk="0" hangingPunct="1">
              <a:lnSpc>
                <a:spcPct val="100000"/>
              </a:lnSpc>
              <a:spcBef>
                <a:spcPct val="0"/>
              </a:spcBef>
              <a:spcAft>
                <a:spcPts val="1800"/>
              </a:spcAft>
              <a:buNone/>
              <a:defRPr sz="2400" b="1" kern="1200" baseline="0">
                <a:solidFill>
                  <a:schemeClr val="tx2"/>
                </a:solidFill>
                <a:effectLst/>
                <a:latin typeface="+mj-lt"/>
                <a:ea typeface="+mj-ea"/>
                <a:cs typeface="+mj-cs"/>
              </a:defRPr>
            </a:lvl1pPr>
          </a:lstStyle>
          <a:p>
            <a:r>
              <a:rPr lang="en-MY" sz="3600" dirty="0">
                <a:solidFill>
                  <a:schemeClr val="bg1"/>
                </a:solidFill>
                <a:latin typeface="Futura Medium" panose="020B0602020204020303" pitchFamily="34" charset="-79"/>
                <a:cs typeface="Futura Medium" panose="020B0602020204020303" pitchFamily="34" charset="-79"/>
              </a:rPr>
              <a:t>Education for Sustainable Development</a:t>
            </a:r>
          </a:p>
          <a:p>
            <a:endParaRPr lang="en-US" sz="3200" b="0" dirty="0">
              <a:latin typeface="Futura Medium" panose="020B0602020204020303" pitchFamily="34" charset="-79"/>
              <a:cs typeface="Futura Medium" panose="020B0602020204020303" pitchFamily="34" charset="-79"/>
            </a:endParaRPr>
          </a:p>
        </p:txBody>
      </p:sp>
      <p:sp>
        <p:nvSpPr>
          <p:cNvPr id="13" name="Rectangle 12">
            <a:extLst>
              <a:ext uri="{FF2B5EF4-FFF2-40B4-BE49-F238E27FC236}">
                <a16:creationId xmlns:a16="http://schemas.microsoft.com/office/drawing/2014/main" id="{72A82952-A379-AC40-8702-D7F03F5D22AD}"/>
              </a:ext>
            </a:extLst>
          </p:cNvPr>
          <p:cNvSpPr/>
          <p:nvPr/>
        </p:nvSpPr>
        <p:spPr>
          <a:xfrm>
            <a:off x="5022574" y="0"/>
            <a:ext cx="7169425" cy="6858000"/>
          </a:xfrm>
          <a:prstGeom prst="rect">
            <a:avLst/>
          </a:prstGeom>
          <a:solidFill>
            <a:schemeClr val="dk1">
              <a:alpha val="40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buClr>
                <a:schemeClr val="bg1"/>
              </a:buClr>
            </a:pPr>
            <a:endParaRPr lang="en-GB" dirty="0"/>
          </a:p>
        </p:txBody>
      </p:sp>
      <p:sp>
        <p:nvSpPr>
          <p:cNvPr id="14" name="Rectangle 13">
            <a:extLst>
              <a:ext uri="{FF2B5EF4-FFF2-40B4-BE49-F238E27FC236}">
                <a16:creationId xmlns:a16="http://schemas.microsoft.com/office/drawing/2014/main" id="{4855A19F-0F24-7747-A21E-F39704EEE259}"/>
              </a:ext>
            </a:extLst>
          </p:cNvPr>
          <p:cNvSpPr/>
          <p:nvPr/>
        </p:nvSpPr>
        <p:spPr>
          <a:xfrm>
            <a:off x="8772868" y="5988992"/>
            <a:ext cx="3000031" cy="461665"/>
          </a:xfrm>
          <a:prstGeom prst="rect">
            <a:avLst/>
          </a:prstGeom>
        </p:spPr>
        <p:txBody>
          <a:bodyPr wrap="square">
            <a:spAutoFit/>
          </a:bodyPr>
          <a:lstStyle/>
          <a:p>
            <a:pPr algn="r"/>
            <a:r>
              <a:rPr lang="en-MY" sz="2400" dirty="0">
                <a:solidFill>
                  <a:srgbClr val="FBC445"/>
                </a:solidFill>
                <a:latin typeface="Futura Medium" panose="020B0602020204020303" pitchFamily="34" charset="-79"/>
                <a:cs typeface="Futura Medium" panose="020B0602020204020303" pitchFamily="34" charset="-79"/>
              </a:rPr>
              <a:t>UNESCO, 2014</a:t>
            </a:r>
          </a:p>
        </p:txBody>
      </p:sp>
      <p:sp>
        <p:nvSpPr>
          <p:cNvPr id="15" name="Rectangle 14">
            <a:extLst>
              <a:ext uri="{FF2B5EF4-FFF2-40B4-BE49-F238E27FC236}">
                <a16:creationId xmlns:a16="http://schemas.microsoft.com/office/drawing/2014/main" id="{29EF59C9-7237-1941-9CC7-8BB834E5C01D}"/>
              </a:ext>
            </a:extLst>
          </p:cNvPr>
          <p:cNvSpPr/>
          <p:nvPr/>
        </p:nvSpPr>
        <p:spPr>
          <a:xfrm>
            <a:off x="727425" y="3940772"/>
            <a:ext cx="4028109" cy="1015663"/>
          </a:xfrm>
          <a:prstGeom prst="rect">
            <a:avLst/>
          </a:prstGeom>
        </p:spPr>
        <p:txBody>
          <a:bodyPr wrap="square">
            <a:spAutoFit/>
          </a:bodyPr>
          <a:lstStyle/>
          <a:p>
            <a:r>
              <a:rPr lang="en-MY" sz="2000" dirty="0">
                <a:solidFill>
                  <a:srgbClr val="FBC445"/>
                </a:solidFill>
                <a:latin typeface="Futura Medium" panose="020B0602020204020303" pitchFamily="34" charset="-79"/>
                <a:cs typeface="Futura Medium" panose="020B0602020204020303" pitchFamily="34" charset="-79"/>
              </a:rPr>
              <a:t>Sustainability education is often referred to as education for sustainable development (ESD)</a:t>
            </a:r>
          </a:p>
        </p:txBody>
      </p:sp>
      <p:sp>
        <p:nvSpPr>
          <p:cNvPr id="3" name="Slide Number Placeholder 2"/>
          <p:cNvSpPr>
            <a:spLocks noGrp="1"/>
          </p:cNvSpPr>
          <p:nvPr>
            <p:ph type="sldNum" sz="quarter" idx="12"/>
          </p:nvPr>
        </p:nvSpPr>
        <p:spPr/>
        <p:txBody>
          <a:bodyPr/>
          <a:lstStyle/>
          <a:p>
            <a:fld id="{5F702A45-47BF-984A-A12C-FE3DF6400CA5}" type="slidenum">
              <a:rPr lang="en-US" smtClean="0"/>
              <a:pPr/>
              <a:t>10</a:t>
            </a:fld>
            <a:endParaRPr lang="en-US" dirty="0"/>
          </a:p>
        </p:txBody>
      </p:sp>
      <p:sp>
        <p:nvSpPr>
          <p:cNvPr id="5" name="Rectangle 4">
            <a:extLst>
              <a:ext uri="{FF2B5EF4-FFF2-40B4-BE49-F238E27FC236}">
                <a16:creationId xmlns:a16="http://schemas.microsoft.com/office/drawing/2014/main" id="{C99FF8A7-34BD-114B-AA19-01C4B97329B7}"/>
              </a:ext>
            </a:extLst>
          </p:cNvPr>
          <p:cNvSpPr/>
          <p:nvPr/>
        </p:nvSpPr>
        <p:spPr>
          <a:xfrm>
            <a:off x="5792850" y="571807"/>
            <a:ext cx="5628872" cy="5714385"/>
          </a:xfrm>
          <a:prstGeom prst="rect">
            <a:avLst/>
          </a:prstGeom>
        </p:spPr>
        <p:txBody>
          <a:bodyPr wrap="square">
            <a:spAutoFit/>
          </a:bodyPr>
          <a:lstStyle/>
          <a:p>
            <a:pPr marL="380990" indent="-380990">
              <a:spcBef>
                <a:spcPts val="1600"/>
              </a:spcBef>
              <a:buFont typeface="Arial" panose="020B0604020202020204" pitchFamily="34" charset="0"/>
              <a:buChar char="•"/>
            </a:pPr>
            <a:r>
              <a:rPr lang="en-MY" sz="3200" dirty="0">
                <a:solidFill>
                  <a:srgbClr val="00B0F0"/>
                </a:solidFill>
                <a:latin typeface="Futura Medium" panose="020B0602020204020303" pitchFamily="34" charset="-79"/>
                <a:cs typeface="Futura Medium" panose="020B0602020204020303" pitchFamily="34" charset="-79"/>
              </a:rPr>
              <a:t>participatory teaching and learning methods </a:t>
            </a:r>
            <a:r>
              <a:rPr lang="en-MY" sz="3200" dirty="0">
                <a:solidFill>
                  <a:schemeClr val="bg1"/>
                </a:solidFill>
                <a:latin typeface="Futura Medium" panose="020B0602020204020303" pitchFamily="34" charset="-79"/>
                <a:cs typeface="Futura Medium" panose="020B0602020204020303" pitchFamily="34" charset="-79"/>
              </a:rPr>
              <a:t>that motivate and empower learners to change their behaviour and take action </a:t>
            </a:r>
          </a:p>
          <a:p>
            <a:pPr marL="380990" indent="-380990">
              <a:spcBef>
                <a:spcPts val="1600"/>
              </a:spcBef>
              <a:buFont typeface="Arial" panose="020B0604020202020204" pitchFamily="34" charset="0"/>
              <a:buChar char="•"/>
            </a:pPr>
            <a:r>
              <a:rPr lang="en-MY" sz="3200" dirty="0">
                <a:solidFill>
                  <a:schemeClr val="bg1"/>
                </a:solidFill>
                <a:latin typeface="Futura Medium" panose="020B0602020204020303" pitchFamily="34" charset="-79"/>
                <a:cs typeface="Futura Medium" panose="020B0602020204020303" pitchFamily="34" charset="-79"/>
              </a:rPr>
              <a:t>consequently </a:t>
            </a:r>
            <a:r>
              <a:rPr lang="en-MY" sz="3200" dirty="0">
                <a:solidFill>
                  <a:srgbClr val="00B0F0"/>
                </a:solidFill>
                <a:latin typeface="Futura Medium" panose="020B0602020204020303" pitchFamily="34" charset="-79"/>
                <a:cs typeface="Futura Medium" panose="020B0602020204020303" pitchFamily="34" charset="-79"/>
              </a:rPr>
              <a:t>promotes competencies</a:t>
            </a:r>
            <a:r>
              <a:rPr lang="en-MY" sz="3200" dirty="0">
                <a:solidFill>
                  <a:schemeClr val="bg1"/>
                </a:solidFill>
                <a:latin typeface="Futura Medium" panose="020B0602020204020303" pitchFamily="34" charset="-79"/>
                <a:cs typeface="Futura Medium" panose="020B0602020204020303" pitchFamily="34" charset="-79"/>
              </a:rPr>
              <a:t> like critical thinking, imagining future scenarios, and making decisions in a collaborative way</a:t>
            </a:r>
            <a:endParaRPr lang="en-US" sz="3200" dirty="0">
              <a:solidFill>
                <a:schemeClr val="bg1"/>
              </a:solidFill>
              <a:latin typeface="Futura Medium" panose="020B0602020204020303" pitchFamily="34" charset="-79"/>
              <a:cs typeface="Futura Medium" panose="020B0602020204020303" pitchFamily="34" charset="-79"/>
            </a:endParaRPr>
          </a:p>
        </p:txBody>
      </p:sp>
    </p:spTree>
    <p:extLst>
      <p:ext uri="{BB962C8B-B14F-4D97-AF65-F5344CB8AC3E}">
        <p14:creationId xmlns:p14="http://schemas.microsoft.com/office/powerpoint/2010/main" val="4053131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descr="A picture containing toy&#13;&#10;&#13;&#10;Description automatically generated">
            <a:extLst>
              <a:ext uri="{FF2B5EF4-FFF2-40B4-BE49-F238E27FC236}">
                <a16:creationId xmlns:a16="http://schemas.microsoft.com/office/drawing/2014/main" id="{1E9BB8A7-AE1C-0142-B5B8-FFE54F575D16}"/>
              </a:ext>
            </a:extLst>
          </p:cNvPr>
          <p:cNvPicPr>
            <a:picLocks noChangeAspect="1"/>
          </p:cNvPicPr>
          <p:nvPr/>
        </p:nvPicPr>
        <p:blipFill>
          <a:blip r:embed="rId3"/>
          <a:stretch>
            <a:fillRect/>
          </a:stretch>
        </p:blipFill>
        <p:spPr>
          <a:xfrm rot="21421754">
            <a:off x="-654239" y="1743598"/>
            <a:ext cx="3906501" cy="398181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graphicFrame>
        <p:nvGraphicFramePr>
          <p:cNvPr id="27" name="Diagram 26">
            <a:extLst>
              <a:ext uri="{FF2B5EF4-FFF2-40B4-BE49-F238E27FC236}">
                <a16:creationId xmlns:a16="http://schemas.microsoft.com/office/drawing/2014/main" id="{42F64E1F-FE6C-4641-9A96-314D5FDEC29C}"/>
              </a:ext>
            </a:extLst>
          </p:cNvPr>
          <p:cNvGraphicFramePr/>
          <p:nvPr>
            <p:extLst>
              <p:ext uri="{D42A27DB-BD31-4B8C-83A1-F6EECF244321}">
                <p14:modId xmlns:p14="http://schemas.microsoft.com/office/powerpoint/2010/main" val="2102281016"/>
              </p:ext>
            </p:extLst>
          </p:nvPr>
        </p:nvGraphicFramePr>
        <p:xfrm>
          <a:off x="4989579" y="836712"/>
          <a:ext cx="7635147" cy="560733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8" name="TextBox 27">
            <a:extLst>
              <a:ext uri="{FF2B5EF4-FFF2-40B4-BE49-F238E27FC236}">
                <a16:creationId xmlns:a16="http://schemas.microsoft.com/office/drawing/2014/main" id="{D635D3BD-A706-4E44-8B75-A9E578069D6B}"/>
              </a:ext>
            </a:extLst>
          </p:cNvPr>
          <p:cNvSpPr txBox="1"/>
          <p:nvPr/>
        </p:nvSpPr>
        <p:spPr>
          <a:xfrm>
            <a:off x="5261078" y="318382"/>
            <a:ext cx="7092147" cy="400110"/>
          </a:xfrm>
          <a:prstGeom prst="rect">
            <a:avLst/>
          </a:prstGeom>
          <a:noFill/>
        </p:spPr>
        <p:txBody>
          <a:bodyPr wrap="square" rtlCol="0">
            <a:spAutoFit/>
          </a:bodyPr>
          <a:lstStyle/>
          <a:p>
            <a:pPr algn="ctr"/>
            <a:r>
              <a:rPr lang="en-US" sz="2000" b="1" dirty="0">
                <a:solidFill>
                  <a:srgbClr val="00B0F0"/>
                </a:solidFill>
                <a:latin typeface="Futura Medium" panose="020B0602020204020303" pitchFamily="34" charset="-79"/>
                <a:cs typeface="Futura Medium" panose="020B0602020204020303" pitchFamily="34" charset="-79"/>
              </a:rPr>
              <a:t>Key competencies for sustainable development</a:t>
            </a:r>
          </a:p>
        </p:txBody>
      </p:sp>
      <p:sp>
        <p:nvSpPr>
          <p:cNvPr id="29" name="Title 21">
            <a:extLst>
              <a:ext uri="{FF2B5EF4-FFF2-40B4-BE49-F238E27FC236}">
                <a16:creationId xmlns:a16="http://schemas.microsoft.com/office/drawing/2014/main" id="{DCF3583D-A13C-164A-A617-109EC207463B}"/>
              </a:ext>
            </a:extLst>
          </p:cNvPr>
          <p:cNvSpPr txBox="1">
            <a:spLocks/>
          </p:cNvSpPr>
          <p:nvPr/>
        </p:nvSpPr>
        <p:spPr>
          <a:xfrm>
            <a:off x="76004" y="346780"/>
            <a:ext cx="5631437" cy="400110"/>
          </a:xfrm>
          <a:prstGeom prst="rect">
            <a:avLst/>
          </a:prstGeom>
          <a:noFill/>
        </p:spPr>
        <p:txBody>
          <a:bodyPr wrap="square" rtlCol="0">
            <a:spAutoFit/>
          </a:bodyPr>
          <a:lstStyle>
            <a:defPPr>
              <a:defRPr lang="en-US"/>
            </a:defPPr>
            <a:lvl1pPr algn="ctr">
              <a:defRPr sz="2000" b="1">
                <a:solidFill>
                  <a:schemeClr val="bg1">
                    <a:lumMod val="50000"/>
                  </a:schemeClr>
                </a:solidFill>
                <a:latin typeface="Futura Medium" panose="020B0602020204020303" pitchFamily="34" charset="-79"/>
                <a:cs typeface="Futura Medium" panose="020B0602020204020303" pitchFamily="34" charset="-79"/>
              </a:defRPr>
            </a:lvl1pPr>
          </a:lstStyle>
          <a:p>
            <a:r>
              <a:rPr lang="en-US" dirty="0">
                <a:solidFill>
                  <a:srgbClr val="FBC445"/>
                </a:solidFill>
              </a:rPr>
              <a:t>SCOUTS Global Active Citizen</a:t>
            </a:r>
          </a:p>
        </p:txBody>
      </p:sp>
      <p:grpSp>
        <p:nvGrpSpPr>
          <p:cNvPr id="30" name="Group 29">
            <a:extLst>
              <a:ext uri="{FF2B5EF4-FFF2-40B4-BE49-F238E27FC236}">
                <a16:creationId xmlns:a16="http://schemas.microsoft.com/office/drawing/2014/main" id="{9C2D71B3-139E-D744-A52A-5136A03FD54E}"/>
              </a:ext>
            </a:extLst>
          </p:cNvPr>
          <p:cNvGrpSpPr/>
          <p:nvPr/>
        </p:nvGrpSpPr>
        <p:grpSpPr>
          <a:xfrm>
            <a:off x="2189774" y="1698036"/>
            <a:ext cx="3551937" cy="690011"/>
            <a:chOff x="2189774" y="1698036"/>
            <a:chExt cx="3551937" cy="690011"/>
          </a:xfrm>
        </p:grpSpPr>
        <p:grpSp>
          <p:nvGrpSpPr>
            <p:cNvPr id="31" name="Group 30">
              <a:extLst>
                <a:ext uri="{FF2B5EF4-FFF2-40B4-BE49-F238E27FC236}">
                  <a16:creationId xmlns:a16="http://schemas.microsoft.com/office/drawing/2014/main" id="{2252B7CE-0FB6-A849-9BB5-511803F4E047}"/>
                </a:ext>
              </a:extLst>
            </p:cNvPr>
            <p:cNvGrpSpPr/>
            <p:nvPr/>
          </p:nvGrpSpPr>
          <p:grpSpPr>
            <a:xfrm>
              <a:off x="2215714" y="1721597"/>
              <a:ext cx="3525997" cy="650071"/>
              <a:chOff x="2215714" y="1721597"/>
              <a:chExt cx="3525997" cy="650071"/>
            </a:xfrm>
          </p:grpSpPr>
          <p:sp>
            <p:nvSpPr>
              <p:cNvPr id="33" name="Freeform 32">
                <a:extLst>
                  <a:ext uri="{FF2B5EF4-FFF2-40B4-BE49-F238E27FC236}">
                    <a16:creationId xmlns:a16="http://schemas.microsoft.com/office/drawing/2014/main" id="{A2676724-C8A7-5E4D-BEE9-192E2C783017}"/>
                  </a:ext>
                </a:extLst>
              </p:cNvPr>
              <p:cNvSpPr/>
              <p:nvPr/>
            </p:nvSpPr>
            <p:spPr>
              <a:xfrm>
                <a:off x="2614892" y="1786603"/>
                <a:ext cx="3126819" cy="520056"/>
              </a:xfrm>
              <a:custGeom>
                <a:avLst/>
                <a:gdLst>
                  <a:gd name="connsiteX0" fmla="*/ 0 w 2236508"/>
                  <a:gd name="connsiteY0" fmla="*/ 0 h 321373"/>
                  <a:gd name="connsiteX1" fmla="*/ 2236508 w 2236508"/>
                  <a:gd name="connsiteY1" fmla="*/ 0 h 321373"/>
                  <a:gd name="connsiteX2" fmla="*/ 2236508 w 2236508"/>
                  <a:gd name="connsiteY2" fmla="*/ 321373 h 321373"/>
                  <a:gd name="connsiteX3" fmla="*/ 0 w 2236508"/>
                  <a:gd name="connsiteY3" fmla="*/ 321373 h 321373"/>
                  <a:gd name="connsiteX4" fmla="*/ 0 w 2236508"/>
                  <a:gd name="connsiteY4" fmla="*/ 0 h 321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6508" h="321373">
                    <a:moveTo>
                      <a:pt x="0" y="0"/>
                    </a:moveTo>
                    <a:lnTo>
                      <a:pt x="2236508" y="0"/>
                    </a:lnTo>
                    <a:lnTo>
                      <a:pt x="2236508" y="321373"/>
                    </a:lnTo>
                    <a:lnTo>
                      <a:pt x="0" y="321373"/>
                    </a:lnTo>
                    <a:lnTo>
                      <a:pt x="0" y="0"/>
                    </a:lnTo>
                    <a:close/>
                  </a:path>
                </a:pathLst>
              </a:custGeom>
              <a:solidFill>
                <a:srgbClr val="92D05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40120" tIns="40640" rIns="40640" bIns="40640" numCol="1" spcCol="1270" anchor="ctr" anchorCtr="0">
                <a:noAutofit/>
              </a:bodyPr>
              <a:lstStyle/>
              <a:p>
                <a:pPr defTabSz="711165">
                  <a:lnSpc>
                    <a:spcPct val="90000"/>
                  </a:lnSpc>
                  <a:spcBef>
                    <a:spcPct val="0"/>
                  </a:spcBef>
                  <a:spcAft>
                    <a:spcPct val="35000"/>
                  </a:spcAft>
                </a:pPr>
                <a:r>
                  <a:rPr lang="en-US" sz="1600" dirty="0">
                    <a:latin typeface="Futura Medium" panose="020B0602020204020303" pitchFamily="34" charset="-79"/>
                    <a:cs typeface="Futura Medium" panose="020B0602020204020303" pitchFamily="34" charset="-79"/>
                  </a:rPr>
                  <a:t>AUTONOMOUS</a:t>
                </a:r>
              </a:p>
            </p:txBody>
          </p:sp>
          <p:sp>
            <p:nvSpPr>
              <p:cNvPr id="34" name="Oval 33">
                <a:extLst>
                  <a:ext uri="{FF2B5EF4-FFF2-40B4-BE49-F238E27FC236}">
                    <a16:creationId xmlns:a16="http://schemas.microsoft.com/office/drawing/2014/main" id="{0257F23A-A126-0C4B-920B-088643F9ACB4}"/>
                  </a:ext>
                </a:extLst>
              </p:cNvPr>
              <p:cNvSpPr/>
              <p:nvPr/>
            </p:nvSpPr>
            <p:spPr>
              <a:xfrm>
                <a:off x="2215714" y="1721597"/>
                <a:ext cx="650071" cy="650071"/>
              </a:xfrm>
              <a:prstGeom prst="ellipse">
                <a:avLst/>
              </a:prstGeom>
              <a:solidFill>
                <a:srgbClr val="92D050"/>
              </a:solidFill>
              <a:ln>
                <a:solidFill>
                  <a:schemeClr val="bg1"/>
                </a:solidFill>
              </a:ln>
            </p:spPr>
            <p:style>
              <a:lnRef idx="2">
                <a:scrgbClr r="0" g="0" b="0"/>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en-US" dirty="0">
                  <a:latin typeface="Futura Medium" panose="020B0602020204020303" pitchFamily="34" charset="-79"/>
                  <a:cs typeface="Futura Medium" panose="020B0602020204020303" pitchFamily="34" charset="-79"/>
                </a:endParaRPr>
              </a:p>
            </p:txBody>
          </p:sp>
        </p:grpSp>
        <p:pic>
          <p:nvPicPr>
            <p:cNvPr id="32" name="Picture 31">
              <a:extLst>
                <a:ext uri="{FF2B5EF4-FFF2-40B4-BE49-F238E27FC236}">
                  <a16:creationId xmlns:a16="http://schemas.microsoft.com/office/drawing/2014/main" id="{615D07C5-E488-3245-9D9D-0F34F688A384}"/>
                </a:ext>
              </a:extLst>
            </p:cNvPr>
            <p:cNvPicPr>
              <a:picLocks noChangeAspect="1"/>
            </p:cNvPicPr>
            <p:nvPr/>
          </p:nvPicPr>
          <p:blipFill>
            <a:blip r:embed="rId9"/>
            <a:stretch>
              <a:fillRect/>
            </a:stretch>
          </p:blipFill>
          <p:spPr>
            <a:xfrm>
              <a:off x="2189774" y="1698036"/>
              <a:ext cx="701949" cy="690011"/>
            </a:xfrm>
            <a:prstGeom prst="rect">
              <a:avLst/>
            </a:prstGeom>
          </p:spPr>
        </p:pic>
      </p:grpSp>
      <p:grpSp>
        <p:nvGrpSpPr>
          <p:cNvPr id="35" name="Group 34">
            <a:extLst>
              <a:ext uri="{FF2B5EF4-FFF2-40B4-BE49-F238E27FC236}">
                <a16:creationId xmlns:a16="http://schemas.microsoft.com/office/drawing/2014/main" id="{2376C82B-55E2-5044-9B7D-303D6DAC1A35}"/>
              </a:ext>
            </a:extLst>
          </p:cNvPr>
          <p:cNvGrpSpPr/>
          <p:nvPr/>
        </p:nvGrpSpPr>
        <p:grpSpPr>
          <a:xfrm>
            <a:off x="2562430" y="2489652"/>
            <a:ext cx="3179281" cy="690011"/>
            <a:chOff x="2562430" y="2489652"/>
            <a:chExt cx="3179281" cy="690011"/>
          </a:xfrm>
        </p:grpSpPr>
        <p:grpSp>
          <p:nvGrpSpPr>
            <p:cNvPr id="36" name="Group 35">
              <a:extLst>
                <a:ext uri="{FF2B5EF4-FFF2-40B4-BE49-F238E27FC236}">
                  <a16:creationId xmlns:a16="http://schemas.microsoft.com/office/drawing/2014/main" id="{F7E26023-C738-4741-BE2E-9B398C1A3581}"/>
                </a:ext>
              </a:extLst>
            </p:cNvPr>
            <p:cNvGrpSpPr/>
            <p:nvPr/>
          </p:nvGrpSpPr>
          <p:grpSpPr>
            <a:xfrm>
              <a:off x="2588370" y="2501430"/>
              <a:ext cx="3153341" cy="650071"/>
              <a:chOff x="2588370" y="2501430"/>
              <a:chExt cx="3153341" cy="650071"/>
            </a:xfrm>
          </p:grpSpPr>
          <p:sp>
            <p:nvSpPr>
              <p:cNvPr id="38" name="Freeform 37">
                <a:extLst>
                  <a:ext uri="{FF2B5EF4-FFF2-40B4-BE49-F238E27FC236}">
                    <a16:creationId xmlns:a16="http://schemas.microsoft.com/office/drawing/2014/main" id="{D4402B37-1A0C-CF4A-974D-A4E9810BF4EB}"/>
                  </a:ext>
                </a:extLst>
              </p:cNvPr>
              <p:cNvSpPr/>
              <p:nvPr/>
            </p:nvSpPr>
            <p:spPr>
              <a:xfrm>
                <a:off x="2987550" y="2566439"/>
                <a:ext cx="2754161" cy="520056"/>
              </a:xfrm>
              <a:custGeom>
                <a:avLst/>
                <a:gdLst>
                  <a:gd name="connsiteX0" fmla="*/ 0 w 2006221"/>
                  <a:gd name="connsiteY0" fmla="*/ 0 h 321373"/>
                  <a:gd name="connsiteX1" fmla="*/ 2006221 w 2006221"/>
                  <a:gd name="connsiteY1" fmla="*/ 0 h 321373"/>
                  <a:gd name="connsiteX2" fmla="*/ 2006221 w 2006221"/>
                  <a:gd name="connsiteY2" fmla="*/ 321373 h 321373"/>
                  <a:gd name="connsiteX3" fmla="*/ 0 w 2006221"/>
                  <a:gd name="connsiteY3" fmla="*/ 321373 h 321373"/>
                  <a:gd name="connsiteX4" fmla="*/ 0 w 2006221"/>
                  <a:gd name="connsiteY4" fmla="*/ 0 h 321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6221" h="321373">
                    <a:moveTo>
                      <a:pt x="0" y="0"/>
                    </a:moveTo>
                    <a:lnTo>
                      <a:pt x="2006221" y="0"/>
                    </a:lnTo>
                    <a:lnTo>
                      <a:pt x="2006221" y="321373"/>
                    </a:lnTo>
                    <a:lnTo>
                      <a:pt x="0" y="321373"/>
                    </a:lnTo>
                    <a:lnTo>
                      <a:pt x="0" y="0"/>
                    </a:lnTo>
                    <a:close/>
                  </a:path>
                </a:pathLst>
              </a:custGeom>
              <a:solidFill>
                <a:srgbClr val="92D05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40120" tIns="40640" rIns="40640" bIns="40640" numCol="1" spcCol="1270" anchor="ctr" anchorCtr="0">
                <a:noAutofit/>
              </a:bodyPr>
              <a:lstStyle/>
              <a:p>
                <a:pPr defTabSz="711165">
                  <a:lnSpc>
                    <a:spcPct val="90000"/>
                  </a:lnSpc>
                  <a:spcBef>
                    <a:spcPct val="0"/>
                  </a:spcBef>
                  <a:spcAft>
                    <a:spcPct val="35000"/>
                  </a:spcAft>
                </a:pPr>
                <a:r>
                  <a:rPr lang="en-US" sz="1600" dirty="0">
                    <a:latin typeface="Futura Medium" panose="020B0602020204020303" pitchFamily="34" charset="-79"/>
                    <a:cs typeface="Futura Medium" panose="020B0602020204020303" pitchFamily="34" charset="-79"/>
                  </a:rPr>
                  <a:t>SUPPORTIVE</a:t>
                </a:r>
              </a:p>
            </p:txBody>
          </p:sp>
          <p:sp>
            <p:nvSpPr>
              <p:cNvPr id="39" name="Oval 38">
                <a:extLst>
                  <a:ext uri="{FF2B5EF4-FFF2-40B4-BE49-F238E27FC236}">
                    <a16:creationId xmlns:a16="http://schemas.microsoft.com/office/drawing/2014/main" id="{8BCC719E-5ACC-4F49-9798-4DFA43B49C82}"/>
                  </a:ext>
                </a:extLst>
              </p:cNvPr>
              <p:cNvSpPr/>
              <p:nvPr/>
            </p:nvSpPr>
            <p:spPr>
              <a:xfrm>
                <a:off x="2588370" y="2501430"/>
                <a:ext cx="650071" cy="650071"/>
              </a:xfrm>
              <a:prstGeom prst="ellipse">
                <a:avLst/>
              </a:prstGeom>
              <a:solidFill>
                <a:srgbClr val="92D050"/>
              </a:solidFill>
              <a:ln>
                <a:solidFill>
                  <a:schemeClr val="bg1"/>
                </a:solidFill>
              </a:ln>
            </p:spPr>
            <p:style>
              <a:lnRef idx="2">
                <a:scrgbClr r="0" g="0" b="0"/>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grpSp>
        <p:pic>
          <p:nvPicPr>
            <p:cNvPr id="37" name="Picture 36">
              <a:extLst>
                <a:ext uri="{FF2B5EF4-FFF2-40B4-BE49-F238E27FC236}">
                  <a16:creationId xmlns:a16="http://schemas.microsoft.com/office/drawing/2014/main" id="{8794F347-FD80-1148-B8E2-FD2E8AF79924}"/>
                </a:ext>
              </a:extLst>
            </p:cNvPr>
            <p:cNvPicPr>
              <a:picLocks noChangeAspect="1"/>
            </p:cNvPicPr>
            <p:nvPr/>
          </p:nvPicPr>
          <p:blipFill>
            <a:blip r:embed="rId9"/>
            <a:stretch>
              <a:fillRect/>
            </a:stretch>
          </p:blipFill>
          <p:spPr>
            <a:xfrm>
              <a:off x="2562430" y="2489652"/>
              <a:ext cx="701949" cy="690011"/>
            </a:xfrm>
            <a:prstGeom prst="rect">
              <a:avLst/>
            </a:prstGeom>
          </p:spPr>
        </p:pic>
      </p:grpSp>
      <p:grpSp>
        <p:nvGrpSpPr>
          <p:cNvPr id="40" name="Group 39">
            <a:extLst>
              <a:ext uri="{FF2B5EF4-FFF2-40B4-BE49-F238E27FC236}">
                <a16:creationId xmlns:a16="http://schemas.microsoft.com/office/drawing/2014/main" id="{17613CB0-F742-6D48-BA16-3F746B9764A4}"/>
              </a:ext>
            </a:extLst>
          </p:cNvPr>
          <p:cNvGrpSpPr/>
          <p:nvPr/>
        </p:nvGrpSpPr>
        <p:grpSpPr>
          <a:xfrm>
            <a:off x="2676807" y="3269485"/>
            <a:ext cx="3064904" cy="690011"/>
            <a:chOff x="2676807" y="3269485"/>
            <a:chExt cx="3064904" cy="690011"/>
          </a:xfrm>
        </p:grpSpPr>
        <p:grpSp>
          <p:nvGrpSpPr>
            <p:cNvPr id="41" name="Group 40">
              <a:extLst>
                <a:ext uri="{FF2B5EF4-FFF2-40B4-BE49-F238E27FC236}">
                  <a16:creationId xmlns:a16="http://schemas.microsoft.com/office/drawing/2014/main" id="{6CDBA9C1-9CCC-FF43-A6B8-77397C7791FE}"/>
                </a:ext>
              </a:extLst>
            </p:cNvPr>
            <p:cNvGrpSpPr/>
            <p:nvPr/>
          </p:nvGrpSpPr>
          <p:grpSpPr>
            <a:xfrm>
              <a:off x="2702747" y="3281265"/>
              <a:ext cx="3038964" cy="650071"/>
              <a:chOff x="2702747" y="3281265"/>
              <a:chExt cx="3038964" cy="650071"/>
            </a:xfrm>
          </p:grpSpPr>
          <p:sp>
            <p:nvSpPr>
              <p:cNvPr id="43" name="Freeform 42">
                <a:extLst>
                  <a:ext uri="{FF2B5EF4-FFF2-40B4-BE49-F238E27FC236}">
                    <a16:creationId xmlns:a16="http://schemas.microsoft.com/office/drawing/2014/main" id="{7DCA00F8-4C8C-CE47-9B09-7B0FE6115538}"/>
                  </a:ext>
                </a:extLst>
              </p:cNvPr>
              <p:cNvSpPr/>
              <p:nvPr/>
            </p:nvSpPr>
            <p:spPr>
              <a:xfrm>
                <a:off x="3101926" y="3346272"/>
                <a:ext cx="2639785" cy="520056"/>
              </a:xfrm>
              <a:custGeom>
                <a:avLst/>
                <a:gdLst>
                  <a:gd name="connsiteX0" fmla="*/ 0 w 1935542"/>
                  <a:gd name="connsiteY0" fmla="*/ 0 h 321373"/>
                  <a:gd name="connsiteX1" fmla="*/ 1935542 w 1935542"/>
                  <a:gd name="connsiteY1" fmla="*/ 0 h 321373"/>
                  <a:gd name="connsiteX2" fmla="*/ 1935542 w 1935542"/>
                  <a:gd name="connsiteY2" fmla="*/ 321373 h 321373"/>
                  <a:gd name="connsiteX3" fmla="*/ 0 w 1935542"/>
                  <a:gd name="connsiteY3" fmla="*/ 321373 h 321373"/>
                  <a:gd name="connsiteX4" fmla="*/ 0 w 1935542"/>
                  <a:gd name="connsiteY4" fmla="*/ 0 h 321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5542" h="321373">
                    <a:moveTo>
                      <a:pt x="0" y="0"/>
                    </a:moveTo>
                    <a:lnTo>
                      <a:pt x="1935542" y="0"/>
                    </a:lnTo>
                    <a:lnTo>
                      <a:pt x="1935542" y="321373"/>
                    </a:lnTo>
                    <a:lnTo>
                      <a:pt x="0" y="321373"/>
                    </a:lnTo>
                    <a:lnTo>
                      <a:pt x="0" y="0"/>
                    </a:lnTo>
                    <a:close/>
                  </a:path>
                </a:pathLst>
              </a:custGeom>
              <a:solidFill>
                <a:srgbClr val="92D05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40120" tIns="40640" rIns="40640" bIns="40640" numCol="1" spcCol="1270" anchor="ctr" anchorCtr="0">
                <a:noAutofit/>
              </a:bodyPr>
              <a:lstStyle/>
              <a:p>
                <a:pPr defTabSz="711165">
                  <a:lnSpc>
                    <a:spcPct val="90000"/>
                  </a:lnSpc>
                  <a:spcBef>
                    <a:spcPct val="0"/>
                  </a:spcBef>
                  <a:spcAft>
                    <a:spcPct val="35000"/>
                  </a:spcAft>
                </a:pPr>
                <a:r>
                  <a:rPr lang="en-US" sz="1600" dirty="0">
                    <a:latin typeface="Futura Medium" panose="020B0602020204020303" pitchFamily="34" charset="-79"/>
                    <a:cs typeface="Futura Medium" panose="020B0602020204020303" pitchFamily="34" charset="-79"/>
                  </a:rPr>
                  <a:t>RESPONSIBLE</a:t>
                </a:r>
              </a:p>
            </p:txBody>
          </p:sp>
          <p:sp>
            <p:nvSpPr>
              <p:cNvPr id="44" name="Oval 43">
                <a:extLst>
                  <a:ext uri="{FF2B5EF4-FFF2-40B4-BE49-F238E27FC236}">
                    <a16:creationId xmlns:a16="http://schemas.microsoft.com/office/drawing/2014/main" id="{9B7D90E2-9900-C643-99C3-E0FEDF32B623}"/>
                  </a:ext>
                </a:extLst>
              </p:cNvPr>
              <p:cNvSpPr/>
              <p:nvPr/>
            </p:nvSpPr>
            <p:spPr>
              <a:xfrm>
                <a:off x="2702747" y="3281265"/>
                <a:ext cx="650071" cy="650071"/>
              </a:xfrm>
              <a:prstGeom prst="ellipse">
                <a:avLst/>
              </a:prstGeom>
              <a:solidFill>
                <a:srgbClr val="92D050"/>
              </a:solidFill>
              <a:ln>
                <a:solidFill>
                  <a:schemeClr val="bg1"/>
                </a:solidFill>
              </a:ln>
            </p:spPr>
            <p:style>
              <a:lnRef idx="2">
                <a:scrgbClr r="0" g="0" b="0"/>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grpSp>
        <p:pic>
          <p:nvPicPr>
            <p:cNvPr id="42" name="Picture 41">
              <a:extLst>
                <a:ext uri="{FF2B5EF4-FFF2-40B4-BE49-F238E27FC236}">
                  <a16:creationId xmlns:a16="http://schemas.microsoft.com/office/drawing/2014/main" id="{3A102BCB-EC77-4C42-BA0A-52EFDAFC69C2}"/>
                </a:ext>
              </a:extLst>
            </p:cNvPr>
            <p:cNvPicPr>
              <a:picLocks noChangeAspect="1"/>
            </p:cNvPicPr>
            <p:nvPr/>
          </p:nvPicPr>
          <p:blipFill>
            <a:blip r:embed="rId9"/>
            <a:stretch>
              <a:fillRect/>
            </a:stretch>
          </p:blipFill>
          <p:spPr>
            <a:xfrm>
              <a:off x="2676807" y="3269485"/>
              <a:ext cx="701949" cy="690011"/>
            </a:xfrm>
            <a:prstGeom prst="rect">
              <a:avLst/>
            </a:prstGeom>
          </p:spPr>
        </p:pic>
      </p:grpSp>
      <p:grpSp>
        <p:nvGrpSpPr>
          <p:cNvPr id="45" name="Group 44">
            <a:extLst>
              <a:ext uri="{FF2B5EF4-FFF2-40B4-BE49-F238E27FC236}">
                <a16:creationId xmlns:a16="http://schemas.microsoft.com/office/drawing/2014/main" id="{6FEA9326-3EA8-AC41-B4C3-381A50B78AED}"/>
              </a:ext>
            </a:extLst>
          </p:cNvPr>
          <p:cNvGrpSpPr/>
          <p:nvPr/>
        </p:nvGrpSpPr>
        <p:grpSpPr>
          <a:xfrm>
            <a:off x="2562429" y="4041129"/>
            <a:ext cx="3179282" cy="690011"/>
            <a:chOff x="2562429" y="4041129"/>
            <a:chExt cx="3179282" cy="690011"/>
          </a:xfrm>
        </p:grpSpPr>
        <p:grpSp>
          <p:nvGrpSpPr>
            <p:cNvPr id="46" name="Group 45">
              <a:extLst>
                <a:ext uri="{FF2B5EF4-FFF2-40B4-BE49-F238E27FC236}">
                  <a16:creationId xmlns:a16="http://schemas.microsoft.com/office/drawing/2014/main" id="{7947CADA-AF82-FD42-AEB7-FDB6F1E551CD}"/>
                </a:ext>
              </a:extLst>
            </p:cNvPr>
            <p:cNvGrpSpPr/>
            <p:nvPr/>
          </p:nvGrpSpPr>
          <p:grpSpPr>
            <a:xfrm>
              <a:off x="2588370" y="4061101"/>
              <a:ext cx="3153341" cy="650071"/>
              <a:chOff x="2588370" y="4061101"/>
              <a:chExt cx="3153341" cy="650071"/>
            </a:xfrm>
          </p:grpSpPr>
          <p:sp>
            <p:nvSpPr>
              <p:cNvPr id="48" name="Freeform 47">
                <a:extLst>
                  <a:ext uri="{FF2B5EF4-FFF2-40B4-BE49-F238E27FC236}">
                    <a16:creationId xmlns:a16="http://schemas.microsoft.com/office/drawing/2014/main" id="{F7D64C53-6F0C-804B-90B0-873644B8D66F}"/>
                  </a:ext>
                </a:extLst>
              </p:cNvPr>
              <p:cNvSpPr/>
              <p:nvPr/>
            </p:nvSpPr>
            <p:spPr>
              <a:xfrm>
                <a:off x="2987550" y="4126107"/>
                <a:ext cx="2754161" cy="520056"/>
              </a:xfrm>
              <a:custGeom>
                <a:avLst/>
                <a:gdLst>
                  <a:gd name="connsiteX0" fmla="*/ 0 w 2006221"/>
                  <a:gd name="connsiteY0" fmla="*/ 0 h 321373"/>
                  <a:gd name="connsiteX1" fmla="*/ 2006221 w 2006221"/>
                  <a:gd name="connsiteY1" fmla="*/ 0 h 321373"/>
                  <a:gd name="connsiteX2" fmla="*/ 2006221 w 2006221"/>
                  <a:gd name="connsiteY2" fmla="*/ 321373 h 321373"/>
                  <a:gd name="connsiteX3" fmla="*/ 0 w 2006221"/>
                  <a:gd name="connsiteY3" fmla="*/ 321373 h 321373"/>
                  <a:gd name="connsiteX4" fmla="*/ 0 w 2006221"/>
                  <a:gd name="connsiteY4" fmla="*/ 0 h 321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6221" h="321373">
                    <a:moveTo>
                      <a:pt x="0" y="0"/>
                    </a:moveTo>
                    <a:lnTo>
                      <a:pt x="2006221" y="0"/>
                    </a:lnTo>
                    <a:lnTo>
                      <a:pt x="2006221" y="321373"/>
                    </a:lnTo>
                    <a:lnTo>
                      <a:pt x="0" y="321373"/>
                    </a:lnTo>
                    <a:lnTo>
                      <a:pt x="0" y="0"/>
                    </a:lnTo>
                    <a:close/>
                  </a:path>
                </a:pathLst>
              </a:custGeom>
              <a:solidFill>
                <a:srgbClr val="92D05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40120" tIns="40640" rIns="40640" bIns="40640" numCol="1" spcCol="1270" anchor="ctr" anchorCtr="0">
                <a:noAutofit/>
              </a:bodyPr>
              <a:lstStyle/>
              <a:p>
                <a:pPr defTabSz="711165">
                  <a:lnSpc>
                    <a:spcPct val="90000"/>
                  </a:lnSpc>
                  <a:spcBef>
                    <a:spcPct val="0"/>
                  </a:spcBef>
                  <a:spcAft>
                    <a:spcPct val="35000"/>
                  </a:spcAft>
                </a:pPr>
                <a:r>
                  <a:rPr lang="en-US" sz="1600" dirty="0">
                    <a:latin typeface="Futura Medium" panose="020B0602020204020303" pitchFamily="34" charset="-79"/>
                    <a:cs typeface="Futura Medium" panose="020B0602020204020303" pitchFamily="34" charset="-79"/>
                  </a:rPr>
                  <a:t>COMMITTED</a:t>
                </a:r>
              </a:p>
            </p:txBody>
          </p:sp>
          <p:sp>
            <p:nvSpPr>
              <p:cNvPr id="49" name="Oval 48">
                <a:extLst>
                  <a:ext uri="{FF2B5EF4-FFF2-40B4-BE49-F238E27FC236}">
                    <a16:creationId xmlns:a16="http://schemas.microsoft.com/office/drawing/2014/main" id="{3C9DA6F3-2475-6341-BEC2-D4D971DAADA3}"/>
                  </a:ext>
                </a:extLst>
              </p:cNvPr>
              <p:cNvSpPr/>
              <p:nvPr/>
            </p:nvSpPr>
            <p:spPr>
              <a:xfrm>
                <a:off x="2588370" y="4061101"/>
                <a:ext cx="650071" cy="650071"/>
              </a:xfrm>
              <a:prstGeom prst="ellipse">
                <a:avLst/>
              </a:prstGeom>
              <a:solidFill>
                <a:srgbClr val="92D050"/>
              </a:solidFill>
              <a:ln>
                <a:solidFill>
                  <a:schemeClr val="bg1"/>
                </a:solidFill>
              </a:ln>
            </p:spPr>
            <p:style>
              <a:lnRef idx="2">
                <a:scrgbClr r="0" g="0" b="0"/>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grpSp>
        <p:pic>
          <p:nvPicPr>
            <p:cNvPr id="47" name="Picture 46">
              <a:extLst>
                <a:ext uri="{FF2B5EF4-FFF2-40B4-BE49-F238E27FC236}">
                  <a16:creationId xmlns:a16="http://schemas.microsoft.com/office/drawing/2014/main" id="{939CDF78-BF8C-A644-96F9-C23852A4007C}"/>
                </a:ext>
              </a:extLst>
            </p:cNvPr>
            <p:cNvPicPr>
              <a:picLocks noChangeAspect="1"/>
            </p:cNvPicPr>
            <p:nvPr/>
          </p:nvPicPr>
          <p:blipFill>
            <a:blip r:embed="rId9"/>
            <a:stretch>
              <a:fillRect/>
            </a:stretch>
          </p:blipFill>
          <p:spPr>
            <a:xfrm>
              <a:off x="2562429" y="4041129"/>
              <a:ext cx="701949" cy="690011"/>
            </a:xfrm>
            <a:prstGeom prst="rect">
              <a:avLst/>
            </a:prstGeom>
          </p:spPr>
        </p:pic>
      </p:grpSp>
      <p:grpSp>
        <p:nvGrpSpPr>
          <p:cNvPr id="50" name="Group 49">
            <a:extLst>
              <a:ext uri="{FF2B5EF4-FFF2-40B4-BE49-F238E27FC236}">
                <a16:creationId xmlns:a16="http://schemas.microsoft.com/office/drawing/2014/main" id="{8AE4B4A5-13FF-334B-AF68-DF4292D22766}"/>
              </a:ext>
            </a:extLst>
          </p:cNvPr>
          <p:cNvGrpSpPr/>
          <p:nvPr/>
        </p:nvGrpSpPr>
        <p:grpSpPr>
          <a:xfrm>
            <a:off x="2189774" y="4820962"/>
            <a:ext cx="3551937" cy="690011"/>
            <a:chOff x="2189774" y="4820962"/>
            <a:chExt cx="3551937" cy="690011"/>
          </a:xfrm>
        </p:grpSpPr>
        <p:grpSp>
          <p:nvGrpSpPr>
            <p:cNvPr id="51" name="Group 50">
              <a:extLst>
                <a:ext uri="{FF2B5EF4-FFF2-40B4-BE49-F238E27FC236}">
                  <a16:creationId xmlns:a16="http://schemas.microsoft.com/office/drawing/2014/main" id="{8694C696-7765-E94E-9295-C24EF5A910FA}"/>
                </a:ext>
              </a:extLst>
            </p:cNvPr>
            <p:cNvGrpSpPr/>
            <p:nvPr/>
          </p:nvGrpSpPr>
          <p:grpSpPr>
            <a:xfrm>
              <a:off x="2215714" y="4840934"/>
              <a:ext cx="3525997" cy="650071"/>
              <a:chOff x="2215714" y="4840934"/>
              <a:chExt cx="3525997" cy="650071"/>
            </a:xfrm>
          </p:grpSpPr>
          <p:sp>
            <p:nvSpPr>
              <p:cNvPr id="53" name="Freeform 52">
                <a:extLst>
                  <a:ext uri="{FF2B5EF4-FFF2-40B4-BE49-F238E27FC236}">
                    <a16:creationId xmlns:a16="http://schemas.microsoft.com/office/drawing/2014/main" id="{CF65814D-74AF-2545-B97B-872BA7EB64B2}"/>
                  </a:ext>
                </a:extLst>
              </p:cNvPr>
              <p:cNvSpPr/>
              <p:nvPr/>
            </p:nvSpPr>
            <p:spPr>
              <a:xfrm>
                <a:off x="2614892" y="4905943"/>
                <a:ext cx="3126819" cy="520056"/>
              </a:xfrm>
              <a:custGeom>
                <a:avLst/>
                <a:gdLst>
                  <a:gd name="connsiteX0" fmla="*/ 0 w 2236508"/>
                  <a:gd name="connsiteY0" fmla="*/ 0 h 321373"/>
                  <a:gd name="connsiteX1" fmla="*/ 2236508 w 2236508"/>
                  <a:gd name="connsiteY1" fmla="*/ 0 h 321373"/>
                  <a:gd name="connsiteX2" fmla="*/ 2236508 w 2236508"/>
                  <a:gd name="connsiteY2" fmla="*/ 321373 h 321373"/>
                  <a:gd name="connsiteX3" fmla="*/ 0 w 2236508"/>
                  <a:gd name="connsiteY3" fmla="*/ 321373 h 321373"/>
                  <a:gd name="connsiteX4" fmla="*/ 0 w 2236508"/>
                  <a:gd name="connsiteY4" fmla="*/ 0 h 321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6508" h="321373">
                    <a:moveTo>
                      <a:pt x="0" y="0"/>
                    </a:moveTo>
                    <a:lnTo>
                      <a:pt x="2236508" y="0"/>
                    </a:lnTo>
                    <a:lnTo>
                      <a:pt x="2236508" y="321373"/>
                    </a:lnTo>
                    <a:lnTo>
                      <a:pt x="0" y="321373"/>
                    </a:lnTo>
                    <a:lnTo>
                      <a:pt x="0" y="0"/>
                    </a:lnTo>
                    <a:close/>
                  </a:path>
                </a:pathLst>
              </a:custGeom>
              <a:solidFill>
                <a:srgbClr val="92D05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40120" tIns="40640" rIns="40640" bIns="40640" numCol="1" spcCol="1270" anchor="ctr" anchorCtr="0">
                <a:noAutofit/>
              </a:bodyPr>
              <a:lstStyle/>
              <a:p>
                <a:pPr defTabSz="711165">
                  <a:lnSpc>
                    <a:spcPct val="90000"/>
                  </a:lnSpc>
                  <a:spcBef>
                    <a:spcPct val="0"/>
                  </a:spcBef>
                  <a:spcAft>
                    <a:spcPct val="35000"/>
                  </a:spcAft>
                </a:pPr>
                <a:r>
                  <a:rPr lang="en-US" sz="1600" dirty="0">
                    <a:latin typeface="Futura Medium" panose="020B0602020204020303" pitchFamily="34" charset="-79"/>
                    <a:cs typeface="Futura Medium" panose="020B0602020204020303" pitchFamily="34" charset="-79"/>
                  </a:rPr>
                  <a:t>CULTURALLY SENSITIVE</a:t>
                </a:r>
              </a:p>
            </p:txBody>
          </p:sp>
          <p:sp>
            <p:nvSpPr>
              <p:cNvPr id="54" name="Oval 53">
                <a:extLst>
                  <a:ext uri="{FF2B5EF4-FFF2-40B4-BE49-F238E27FC236}">
                    <a16:creationId xmlns:a16="http://schemas.microsoft.com/office/drawing/2014/main" id="{1DF19023-D4CB-F04F-A882-D1D78CAACD9C}"/>
                  </a:ext>
                </a:extLst>
              </p:cNvPr>
              <p:cNvSpPr/>
              <p:nvPr/>
            </p:nvSpPr>
            <p:spPr>
              <a:xfrm>
                <a:off x="2215714" y="4840934"/>
                <a:ext cx="650071" cy="650071"/>
              </a:xfrm>
              <a:prstGeom prst="ellipse">
                <a:avLst/>
              </a:prstGeom>
              <a:solidFill>
                <a:srgbClr val="92D050"/>
              </a:solidFill>
              <a:ln>
                <a:solidFill>
                  <a:schemeClr val="bg1"/>
                </a:solidFill>
              </a:ln>
            </p:spPr>
            <p:style>
              <a:lnRef idx="2">
                <a:scrgbClr r="0" g="0" b="0"/>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grpSp>
        <p:pic>
          <p:nvPicPr>
            <p:cNvPr id="52" name="Picture 51">
              <a:extLst>
                <a:ext uri="{FF2B5EF4-FFF2-40B4-BE49-F238E27FC236}">
                  <a16:creationId xmlns:a16="http://schemas.microsoft.com/office/drawing/2014/main" id="{0E901AE6-2B50-BB4A-AAF8-EDDDEBA3CB3C}"/>
                </a:ext>
              </a:extLst>
            </p:cNvPr>
            <p:cNvPicPr>
              <a:picLocks noChangeAspect="1"/>
            </p:cNvPicPr>
            <p:nvPr/>
          </p:nvPicPr>
          <p:blipFill>
            <a:blip r:embed="rId9"/>
            <a:stretch>
              <a:fillRect/>
            </a:stretch>
          </p:blipFill>
          <p:spPr>
            <a:xfrm>
              <a:off x="2189774" y="4820962"/>
              <a:ext cx="701949" cy="690011"/>
            </a:xfrm>
            <a:prstGeom prst="rect">
              <a:avLst/>
            </a:prstGeom>
          </p:spPr>
        </p:pic>
      </p:grpSp>
    </p:spTree>
    <p:extLst>
      <p:ext uri="{BB962C8B-B14F-4D97-AF65-F5344CB8AC3E}">
        <p14:creationId xmlns:p14="http://schemas.microsoft.com/office/powerpoint/2010/main" val="315757356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500"/>
                                        <p:tgtEl>
                                          <p:spTgt spid="3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5"/>
                                        </p:tgtEl>
                                        <p:attrNameLst>
                                          <p:attrName>style.visibility</p:attrName>
                                        </p:attrNameLst>
                                      </p:cBhvr>
                                      <p:to>
                                        <p:strVal val="visible"/>
                                      </p:to>
                                    </p:set>
                                    <p:animEffect transition="in" filter="fade">
                                      <p:cBhvr>
                                        <p:cTn id="17" dur="500"/>
                                        <p:tgtEl>
                                          <p:spTgt spid="3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0"/>
                                        </p:tgtEl>
                                        <p:attrNameLst>
                                          <p:attrName>style.visibility</p:attrName>
                                        </p:attrNameLst>
                                      </p:cBhvr>
                                      <p:to>
                                        <p:strVal val="visible"/>
                                      </p:to>
                                    </p:set>
                                    <p:animEffect transition="in" filter="fade">
                                      <p:cBhvr>
                                        <p:cTn id="22" dur="500"/>
                                        <p:tgtEl>
                                          <p:spTgt spid="4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5"/>
                                        </p:tgtEl>
                                        <p:attrNameLst>
                                          <p:attrName>style.visibility</p:attrName>
                                        </p:attrNameLst>
                                      </p:cBhvr>
                                      <p:to>
                                        <p:strVal val="visible"/>
                                      </p:to>
                                    </p:set>
                                    <p:animEffect transition="in" filter="fade">
                                      <p:cBhvr>
                                        <p:cTn id="27" dur="500"/>
                                        <p:tgtEl>
                                          <p:spTgt spid="4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0"/>
                                        </p:tgtEl>
                                        <p:attrNameLst>
                                          <p:attrName>style.visibility</p:attrName>
                                        </p:attrNameLst>
                                      </p:cBhvr>
                                      <p:to>
                                        <p:strVal val="visible"/>
                                      </p:to>
                                    </p:set>
                                    <p:animEffect transition="in" filter="fade">
                                      <p:cBhvr>
                                        <p:cTn id="32" dur="500"/>
                                        <p:tgtEl>
                                          <p:spTgt spid="50"/>
                                        </p:tgtEl>
                                      </p:cBhvr>
                                    </p:animEffec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8"/>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9" presetClass="entr" presetSubtype="0" fill="hold" grpId="0" nodeType="clickEffect">
                                  <p:stCondLst>
                                    <p:cond delay="0"/>
                                  </p:stCondLst>
                                  <p:childTnLst>
                                    <p:set>
                                      <p:cBhvr>
                                        <p:cTn id="40" dur="1" fill="hold">
                                          <p:stCondLst>
                                            <p:cond delay="0"/>
                                          </p:stCondLst>
                                        </p:cTn>
                                        <p:tgtEl>
                                          <p:spTgt spid="27">
                                            <p:graphicEl>
                                              <a:dgm id="{5F77FDEF-9717-454A-8182-BB77BA23E3B1}"/>
                                            </p:graphicEl>
                                          </p:spTgt>
                                        </p:tgtEl>
                                        <p:attrNameLst>
                                          <p:attrName>style.visibility</p:attrName>
                                        </p:attrNameLst>
                                      </p:cBhvr>
                                      <p:to>
                                        <p:strVal val="visible"/>
                                      </p:to>
                                    </p:set>
                                    <p:animEffect transition="in" filter="dissolve">
                                      <p:cBhvr>
                                        <p:cTn id="41" dur="500"/>
                                        <p:tgtEl>
                                          <p:spTgt spid="27">
                                            <p:graphicEl>
                                              <a:dgm id="{5F77FDEF-9717-454A-8182-BB77BA23E3B1}"/>
                                            </p:graphicEl>
                                          </p:spTgt>
                                        </p:tgtEl>
                                      </p:cBhvr>
                                    </p:animEffect>
                                  </p:childTnLst>
                                </p:cTn>
                              </p:par>
                              <p:par>
                                <p:cTn id="42" presetID="9" presetClass="entr" presetSubtype="0" fill="hold" grpId="0" nodeType="withEffect">
                                  <p:stCondLst>
                                    <p:cond delay="0"/>
                                  </p:stCondLst>
                                  <p:childTnLst>
                                    <p:set>
                                      <p:cBhvr>
                                        <p:cTn id="43" dur="1" fill="hold">
                                          <p:stCondLst>
                                            <p:cond delay="0"/>
                                          </p:stCondLst>
                                        </p:cTn>
                                        <p:tgtEl>
                                          <p:spTgt spid="27">
                                            <p:graphicEl>
                                              <a:dgm id="{C35EEFE2-7BD7-824D-91F4-57AF99F49D5F}"/>
                                            </p:graphicEl>
                                          </p:spTgt>
                                        </p:tgtEl>
                                        <p:attrNameLst>
                                          <p:attrName>style.visibility</p:attrName>
                                        </p:attrNameLst>
                                      </p:cBhvr>
                                      <p:to>
                                        <p:strVal val="visible"/>
                                      </p:to>
                                    </p:set>
                                    <p:animEffect transition="in" filter="dissolve">
                                      <p:cBhvr>
                                        <p:cTn id="44" dur="500"/>
                                        <p:tgtEl>
                                          <p:spTgt spid="27">
                                            <p:graphicEl>
                                              <a:dgm id="{C35EEFE2-7BD7-824D-91F4-57AF99F49D5F}"/>
                                            </p:graphicEl>
                                          </p:spTgt>
                                        </p:tgtEl>
                                      </p:cBhvr>
                                    </p:animEffect>
                                  </p:childTnLst>
                                </p:cTn>
                              </p:par>
                            </p:childTnLst>
                          </p:cTn>
                        </p:par>
                      </p:childTnLst>
                    </p:cTn>
                  </p:par>
                  <p:par>
                    <p:cTn id="45" fill="hold">
                      <p:stCondLst>
                        <p:cond delay="indefinite"/>
                      </p:stCondLst>
                      <p:childTnLst>
                        <p:par>
                          <p:cTn id="46" fill="hold">
                            <p:stCondLst>
                              <p:cond delay="0"/>
                            </p:stCondLst>
                            <p:childTnLst>
                              <p:par>
                                <p:cTn id="47" presetID="9" presetClass="entr" presetSubtype="0" fill="hold" grpId="0" nodeType="clickEffect">
                                  <p:stCondLst>
                                    <p:cond delay="0"/>
                                  </p:stCondLst>
                                  <p:childTnLst>
                                    <p:set>
                                      <p:cBhvr>
                                        <p:cTn id="48" dur="1" fill="hold">
                                          <p:stCondLst>
                                            <p:cond delay="0"/>
                                          </p:stCondLst>
                                        </p:cTn>
                                        <p:tgtEl>
                                          <p:spTgt spid="27">
                                            <p:graphicEl>
                                              <a:dgm id="{FB29DBE8-1B43-9B49-903C-9AF902B1CF96}"/>
                                            </p:graphicEl>
                                          </p:spTgt>
                                        </p:tgtEl>
                                        <p:attrNameLst>
                                          <p:attrName>style.visibility</p:attrName>
                                        </p:attrNameLst>
                                      </p:cBhvr>
                                      <p:to>
                                        <p:strVal val="visible"/>
                                      </p:to>
                                    </p:set>
                                    <p:animEffect transition="in" filter="dissolve">
                                      <p:cBhvr>
                                        <p:cTn id="49" dur="500"/>
                                        <p:tgtEl>
                                          <p:spTgt spid="27">
                                            <p:graphicEl>
                                              <a:dgm id="{FB29DBE8-1B43-9B49-903C-9AF902B1CF96}"/>
                                            </p:graphicEl>
                                          </p:spTgt>
                                        </p:tgtEl>
                                      </p:cBhvr>
                                    </p:animEffect>
                                  </p:childTnLst>
                                </p:cTn>
                              </p:par>
                              <p:par>
                                <p:cTn id="50" presetID="9" presetClass="entr" presetSubtype="0" fill="hold" grpId="0" nodeType="withEffect">
                                  <p:stCondLst>
                                    <p:cond delay="0"/>
                                  </p:stCondLst>
                                  <p:childTnLst>
                                    <p:set>
                                      <p:cBhvr>
                                        <p:cTn id="51" dur="1" fill="hold">
                                          <p:stCondLst>
                                            <p:cond delay="0"/>
                                          </p:stCondLst>
                                        </p:cTn>
                                        <p:tgtEl>
                                          <p:spTgt spid="27">
                                            <p:graphicEl>
                                              <a:dgm id="{6409BDDD-F6C3-1A4C-9F12-ABC8208E624F}"/>
                                            </p:graphicEl>
                                          </p:spTgt>
                                        </p:tgtEl>
                                        <p:attrNameLst>
                                          <p:attrName>style.visibility</p:attrName>
                                        </p:attrNameLst>
                                      </p:cBhvr>
                                      <p:to>
                                        <p:strVal val="visible"/>
                                      </p:to>
                                    </p:set>
                                    <p:animEffect transition="in" filter="dissolve">
                                      <p:cBhvr>
                                        <p:cTn id="52" dur="500"/>
                                        <p:tgtEl>
                                          <p:spTgt spid="27">
                                            <p:graphicEl>
                                              <a:dgm id="{6409BDDD-F6C3-1A4C-9F12-ABC8208E624F}"/>
                                            </p:graphicEl>
                                          </p:spTgt>
                                        </p:tgtEl>
                                      </p:cBhvr>
                                    </p:animEffect>
                                  </p:childTnLst>
                                </p:cTn>
                              </p:par>
                            </p:childTnLst>
                          </p:cTn>
                        </p:par>
                      </p:childTnLst>
                    </p:cTn>
                  </p:par>
                  <p:par>
                    <p:cTn id="53" fill="hold">
                      <p:stCondLst>
                        <p:cond delay="indefinite"/>
                      </p:stCondLst>
                      <p:childTnLst>
                        <p:par>
                          <p:cTn id="54" fill="hold">
                            <p:stCondLst>
                              <p:cond delay="0"/>
                            </p:stCondLst>
                            <p:childTnLst>
                              <p:par>
                                <p:cTn id="55" presetID="9" presetClass="entr" presetSubtype="0" fill="hold" grpId="0" nodeType="clickEffect">
                                  <p:stCondLst>
                                    <p:cond delay="0"/>
                                  </p:stCondLst>
                                  <p:childTnLst>
                                    <p:set>
                                      <p:cBhvr>
                                        <p:cTn id="56" dur="1" fill="hold">
                                          <p:stCondLst>
                                            <p:cond delay="0"/>
                                          </p:stCondLst>
                                        </p:cTn>
                                        <p:tgtEl>
                                          <p:spTgt spid="27">
                                            <p:graphicEl>
                                              <a:dgm id="{8ED7D7A5-35D4-6547-9F1D-E5FBD0C5BD6D}"/>
                                            </p:graphicEl>
                                          </p:spTgt>
                                        </p:tgtEl>
                                        <p:attrNameLst>
                                          <p:attrName>style.visibility</p:attrName>
                                        </p:attrNameLst>
                                      </p:cBhvr>
                                      <p:to>
                                        <p:strVal val="visible"/>
                                      </p:to>
                                    </p:set>
                                    <p:animEffect transition="in" filter="dissolve">
                                      <p:cBhvr>
                                        <p:cTn id="57" dur="500"/>
                                        <p:tgtEl>
                                          <p:spTgt spid="27">
                                            <p:graphicEl>
                                              <a:dgm id="{8ED7D7A5-35D4-6547-9F1D-E5FBD0C5BD6D}"/>
                                            </p:graphicEl>
                                          </p:spTgt>
                                        </p:tgtEl>
                                      </p:cBhvr>
                                    </p:animEffect>
                                  </p:childTnLst>
                                </p:cTn>
                              </p:par>
                              <p:par>
                                <p:cTn id="58" presetID="9" presetClass="entr" presetSubtype="0" fill="hold" grpId="0" nodeType="withEffect">
                                  <p:stCondLst>
                                    <p:cond delay="0"/>
                                  </p:stCondLst>
                                  <p:childTnLst>
                                    <p:set>
                                      <p:cBhvr>
                                        <p:cTn id="59" dur="1" fill="hold">
                                          <p:stCondLst>
                                            <p:cond delay="0"/>
                                          </p:stCondLst>
                                        </p:cTn>
                                        <p:tgtEl>
                                          <p:spTgt spid="27">
                                            <p:graphicEl>
                                              <a:dgm id="{38EE61BC-02DF-4947-8CCB-1B955FCCEAE0}"/>
                                            </p:graphicEl>
                                          </p:spTgt>
                                        </p:tgtEl>
                                        <p:attrNameLst>
                                          <p:attrName>style.visibility</p:attrName>
                                        </p:attrNameLst>
                                      </p:cBhvr>
                                      <p:to>
                                        <p:strVal val="visible"/>
                                      </p:to>
                                    </p:set>
                                    <p:animEffect transition="in" filter="dissolve">
                                      <p:cBhvr>
                                        <p:cTn id="60" dur="500"/>
                                        <p:tgtEl>
                                          <p:spTgt spid="27">
                                            <p:graphicEl>
                                              <a:dgm id="{38EE61BC-02DF-4947-8CCB-1B955FCCEAE0}"/>
                                            </p:graphicEl>
                                          </p:spTgt>
                                        </p:tgtEl>
                                      </p:cBhvr>
                                    </p:animEffect>
                                  </p:childTnLst>
                                </p:cTn>
                              </p:par>
                            </p:childTnLst>
                          </p:cTn>
                        </p:par>
                      </p:childTnLst>
                    </p:cTn>
                  </p:par>
                  <p:par>
                    <p:cTn id="61" fill="hold">
                      <p:stCondLst>
                        <p:cond delay="indefinite"/>
                      </p:stCondLst>
                      <p:childTnLst>
                        <p:par>
                          <p:cTn id="62" fill="hold">
                            <p:stCondLst>
                              <p:cond delay="0"/>
                            </p:stCondLst>
                            <p:childTnLst>
                              <p:par>
                                <p:cTn id="63" presetID="9" presetClass="entr" presetSubtype="0" fill="hold" grpId="0" nodeType="clickEffect">
                                  <p:stCondLst>
                                    <p:cond delay="0"/>
                                  </p:stCondLst>
                                  <p:childTnLst>
                                    <p:set>
                                      <p:cBhvr>
                                        <p:cTn id="64" dur="1" fill="hold">
                                          <p:stCondLst>
                                            <p:cond delay="0"/>
                                          </p:stCondLst>
                                        </p:cTn>
                                        <p:tgtEl>
                                          <p:spTgt spid="27">
                                            <p:graphicEl>
                                              <a:dgm id="{6CD7FB8E-4850-0240-AE1B-B4D852AFBC27}"/>
                                            </p:graphicEl>
                                          </p:spTgt>
                                        </p:tgtEl>
                                        <p:attrNameLst>
                                          <p:attrName>style.visibility</p:attrName>
                                        </p:attrNameLst>
                                      </p:cBhvr>
                                      <p:to>
                                        <p:strVal val="visible"/>
                                      </p:to>
                                    </p:set>
                                    <p:animEffect transition="in" filter="dissolve">
                                      <p:cBhvr>
                                        <p:cTn id="65" dur="500"/>
                                        <p:tgtEl>
                                          <p:spTgt spid="27">
                                            <p:graphicEl>
                                              <a:dgm id="{6CD7FB8E-4850-0240-AE1B-B4D852AFBC27}"/>
                                            </p:graphicEl>
                                          </p:spTgt>
                                        </p:tgtEl>
                                      </p:cBhvr>
                                    </p:animEffect>
                                  </p:childTnLst>
                                </p:cTn>
                              </p:par>
                              <p:par>
                                <p:cTn id="66" presetID="9" presetClass="entr" presetSubtype="0" fill="hold" grpId="0" nodeType="withEffect">
                                  <p:stCondLst>
                                    <p:cond delay="0"/>
                                  </p:stCondLst>
                                  <p:childTnLst>
                                    <p:set>
                                      <p:cBhvr>
                                        <p:cTn id="67" dur="1" fill="hold">
                                          <p:stCondLst>
                                            <p:cond delay="0"/>
                                          </p:stCondLst>
                                        </p:cTn>
                                        <p:tgtEl>
                                          <p:spTgt spid="27">
                                            <p:graphicEl>
                                              <a:dgm id="{7CCDE22C-F148-B24F-BBB6-AC299EEDEE19}"/>
                                            </p:graphicEl>
                                          </p:spTgt>
                                        </p:tgtEl>
                                        <p:attrNameLst>
                                          <p:attrName>style.visibility</p:attrName>
                                        </p:attrNameLst>
                                      </p:cBhvr>
                                      <p:to>
                                        <p:strVal val="visible"/>
                                      </p:to>
                                    </p:set>
                                    <p:animEffect transition="in" filter="dissolve">
                                      <p:cBhvr>
                                        <p:cTn id="68" dur="500"/>
                                        <p:tgtEl>
                                          <p:spTgt spid="27">
                                            <p:graphicEl>
                                              <a:dgm id="{7CCDE22C-F148-B24F-BBB6-AC299EEDEE19}"/>
                                            </p:graphicEl>
                                          </p:spTgt>
                                        </p:tgtEl>
                                      </p:cBhvr>
                                    </p:animEffect>
                                  </p:childTnLst>
                                </p:cTn>
                              </p:par>
                            </p:childTnLst>
                          </p:cTn>
                        </p:par>
                      </p:childTnLst>
                    </p:cTn>
                  </p:par>
                  <p:par>
                    <p:cTn id="69" fill="hold">
                      <p:stCondLst>
                        <p:cond delay="indefinite"/>
                      </p:stCondLst>
                      <p:childTnLst>
                        <p:par>
                          <p:cTn id="70" fill="hold">
                            <p:stCondLst>
                              <p:cond delay="0"/>
                            </p:stCondLst>
                            <p:childTnLst>
                              <p:par>
                                <p:cTn id="71" presetID="9" presetClass="entr" presetSubtype="0" fill="hold" grpId="0" nodeType="clickEffect">
                                  <p:stCondLst>
                                    <p:cond delay="0"/>
                                  </p:stCondLst>
                                  <p:childTnLst>
                                    <p:set>
                                      <p:cBhvr>
                                        <p:cTn id="72" dur="1" fill="hold">
                                          <p:stCondLst>
                                            <p:cond delay="0"/>
                                          </p:stCondLst>
                                        </p:cTn>
                                        <p:tgtEl>
                                          <p:spTgt spid="27">
                                            <p:graphicEl>
                                              <a:dgm id="{3FD3ED88-9FE9-9C47-8214-8D189ECEB907}"/>
                                            </p:graphicEl>
                                          </p:spTgt>
                                        </p:tgtEl>
                                        <p:attrNameLst>
                                          <p:attrName>style.visibility</p:attrName>
                                        </p:attrNameLst>
                                      </p:cBhvr>
                                      <p:to>
                                        <p:strVal val="visible"/>
                                      </p:to>
                                    </p:set>
                                    <p:animEffect transition="in" filter="dissolve">
                                      <p:cBhvr>
                                        <p:cTn id="73" dur="500"/>
                                        <p:tgtEl>
                                          <p:spTgt spid="27">
                                            <p:graphicEl>
                                              <a:dgm id="{3FD3ED88-9FE9-9C47-8214-8D189ECEB907}"/>
                                            </p:graphicEl>
                                          </p:spTgt>
                                        </p:tgtEl>
                                      </p:cBhvr>
                                    </p:animEffect>
                                  </p:childTnLst>
                                </p:cTn>
                              </p:par>
                              <p:par>
                                <p:cTn id="74" presetID="9" presetClass="entr" presetSubtype="0" fill="hold" grpId="0" nodeType="withEffect">
                                  <p:stCondLst>
                                    <p:cond delay="0"/>
                                  </p:stCondLst>
                                  <p:childTnLst>
                                    <p:set>
                                      <p:cBhvr>
                                        <p:cTn id="75" dur="1" fill="hold">
                                          <p:stCondLst>
                                            <p:cond delay="0"/>
                                          </p:stCondLst>
                                        </p:cTn>
                                        <p:tgtEl>
                                          <p:spTgt spid="27">
                                            <p:graphicEl>
                                              <a:dgm id="{33C2C5A2-4BD3-224C-891C-C8AC407BE36F}"/>
                                            </p:graphicEl>
                                          </p:spTgt>
                                        </p:tgtEl>
                                        <p:attrNameLst>
                                          <p:attrName>style.visibility</p:attrName>
                                        </p:attrNameLst>
                                      </p:cBhvr>
                                      <p:to>
                                        <p:strVal val="visible"/>
                                      </p:to>
                                    </p:set>
                                    <p:animEffect transition="in" filter="dissolve">
                                      <p:cBhvr>
                                        <p:cTn id="76" dur="500"/>
                                        <p:tgtEl>
                                          <p:spTgt spid="27">
                                            <p:graphicEl>
                                              <a:dgm id="{33C2C5A2-4BD3-224C-891C-C8AC407BE36F}"/>
                                            </p:graphicEl>
                                          </p:spTgt>
                                        </p:tgtEl>
                                      </p:cBhvr>
                                    </p:animEffect>
                                  </p:childTnLst>
                                </p:cTn>
                              </p:par>
                            </p:childTnLst>
                          </p:cTn>
                        </p:par>
                      </p:childTnLst>
                    </p:cTn>
                  </p:par>
                  <p:par>
                    <p:cTn id="77" fill="hold">
                      <p:stCondLst>
                        <p:cond delay="indefinite"/>
                      </p:stCondLst>
                      <p:childTnLst>
                        <p:par>
                          <p:cTn id="78" fill="hold">
                            <p:stCondLst>
                              <p:cond delay="0"/>
                            </p:stCondLst>
                            <p:childTnLst>
                              <p:par>
                                <p:cTn id="79" presetID="9" presetClass="entr" presetSubtype="0" fill="hold" grpId="0" nodeType="clickEffect">
                                  <p:stCondLst>
                                    <p:cond delay="0"/>
                                  </p:stCondLst>
                                  <p:childTnLst>
                                    <p:set>
                                      <p:cBhvr>
                                        <p:cTn id="80" dur="1" fill="hold">
                                          <p:stCondLst>
                                            <p:cond delay="0"/>
                                          </p:stCondLst>
                                        </p:cTn>
                                        <p:tgtEl>
                                          <p:spTgt spid="27">
                                            <p:graphicEl>
                                              <a:dgm id="{E8B10BDC-879F-024F-98FC-F90D5DB0B5DF}"/>
                                            </p:graphicEl>
                                          </p:spTgt>
                                        </p:tgtEl>
                                        <p:attrNameLst>
                                          <p:attrName>style.visibility</p:attrName>
                                        </p:attrNameLst>
                                      </p:cBhvr>
                                      <p:to>
                                        <p:strVal val="visible"/>
                                      </p:to>
                                    </p:set>
                                    <p:animEffect transition="in" filter="dissolve">
                                      <p:cBhvr>
                                        <p:cTn id="81" dur="500"/>
                                        <p:tgtEl>
                                          <p:spTgt spid="27">
                                            <p:graphicEl>
                                              <a:dgm id="{E8B10BDC-879F-024F-98FC-F90D5DB0B5DF}"/>
                                            </p:graphicEl>
                                          </p:spTgt>
                                        </p:tgtEl>
                                      </p:cBhvr>
                                    </p:animEffect>
                                  </p:childTnLst>
                                </p:cTn>
                              </p:par>
                              <p:par>
                                <p:cTn id="82" presetID="9" presetClass="entr" presetSubtype="0" fill="hold" grpId="0" nodeType="withEffect">
                                  <p:stCondLst>
                                    <p:cond delay="0"/>
                                  </p:stCondLst>
                                  <p:childTnLst>
                                    <p:set>
                                      <p:cBhvr>
                                        <p:cTn id="83" dur="1" fill="hold">
                                          <p:stCondLst>
                                            <p:cond delay="0"/>
                                          </p:stCondLst>
                                        </p:cTn>
                                        <p:tgtEl>
                                          <p:spTgt spid="27">
                                            <p:graphicEl>
                                              <a:dgm id="{3297DA56-707B-7846-B355-4CFCC84FA4AC}"/>
                                            </p:graphicEl>
                                          </p:spTgt>
                                        </p:tgtEl>
                                        <p:attrNameLst>
                                          <p:attrName>style.visibility</p:attrName>
                                        </p:attrNameLst>
                                      </p:cBhvr>
                                      <p:to>
                                        <p:strVal val="visible"/>
                                      </p:to>
                                    </p:set>
                                    <p:animEffect transition="in" filter="dissolve">
                                      <p:cBhvr>
                                        <p:cTn id="84" dur="500"/>
                                        <p:tgtEl>
                                          <p:spTgt spid="27">
                                            <p:graphicEl>
                                              <a:dgm id="{3297DA56-707B-7846-B355-4CFCC84FA4AC}"/>
                                            </p:graphicEl>
                                          </p:spTgt>
                                        </p:tgtEl>
                                      </p:cBhvr>
                                    </p:animEffect>
                                  </p:childTnLst>
                                </p:cTn>
                              </p:par>
                            </p:childTnLst>
                          </p:cTn>
                        </p:par>
                      </p:childTnLst>
                    </p:cTn>
                  </p:par>
                  <p:par>
                    <p:cTn id="85" fill="hold">
                      <p:stCondLst>
                        <p:cond delay="indefinite"/>
                      </p:stCondLst>
                      <p:childTnLst>
                        <p:par>
                          <p:cTn id="86" fill="hold">
                            <p:stCondLst>
                              <p:cond delay="0"/>
                            </p:stCondLst>
                            <p:childTnLst>
                              <p:par>
                                <p:cTn id="87" presetID="9" presetClass="entr" presetSubtype="0" fill="hold" grpId="0" nodeType="clickEffect">
                                  <p:stCondLst>
                                    <p:cond delay="0"/>
                                  </p:stCondLst>
                                  <p:childTnLst>
                                    <p:set>
                                      <p:cBhvr>
                                        <p:cTn id="88" dur="1" fill="hold">
                                          <p:stCondLst>
                                            <p:cond delay="0"/>
                                          </p:stCondLst>
                                        </p:cTn>
                                        <p:tgtEl>
                                          <p:spTgt spid="27">
                                            <p:graphicEl>
                                              <a:dgm id="{27805B79-6592-1C41-9571-08A5210311F2}"/>
                                            </p:graphicEl>
                                          </p:spTgt>
                                        </p:tgtEl>
                                        <p:attrNameLst>
                                          <p:attrName>style.visibility</p:attrName>
                                        </p:attrNameLst>
                                      </p:cBhvr>
                                      <p:to>
                                        <p:strVal val="visible"/>
                                      </p:to>
                                    </p:set>
                                    <p:animEffect transition="in" filter="dissolve">
                                      <p:cBhvr>
                                        <p:cTn id="89" dur="500"/>
                                        <p:tgtEl>
                                          <p:spTgt spid="27">
                                            <p:graphicEl>
                                              <a:dgm id="{27805B79-6592-1C41-9571-08A5210311F2}"/>
                                            </p:graphicEl>
                                          </p:spTgt>
                                        </p:tgtEl>
                                      </p:cBhvr>
                                    </p:animEffect>
                                  </p:childTnLst>
                                </p:cTn>
                              </p:par>
                              <p:par>
                                <p:cTn id="90" presetID="9" presetClass="entr" presetSubtype="0" fill="hold" grpId="0" nodeType="withEffect">
                                  <p:stCondLst>
                                    <p:cond delay="0"/>
                                  </p:stCondLst>
                                  <p:childTnLst>
                                    <p:set>
                                      <p:cBhvr>
                                        <p:cTn id="91" dur="1" fill="hold">
                                          <p:stCondLst>
                                            <p:cond delay="0"/>
                                          </p:stCondLst>
                                        </p:cTn>
                                        <p:tgtEl>
                                          <p:spTgt spid="27">
                                            <p:graphicEl>
                                              <a:dgm id="{B6FC46F9-5452-3D48-932A-622D9D8C822A}"/>
                                            </p:graphicEl>
                                          </p:spTgt>
                                        </p:tgtEl>
                                        <p:attrNameLst>
                                          <p:attrName>style.visibility</p:attrName>
                                        </p:attrNameLst>
                                      </p:cBhvr>
                                      <p:to>
                                        <p:strVal val="visible"/>
                                      </p:to>
                                    </p:set>
                                    <p:animEffect transition="in" filter="dissolve">
                                      <p:cBhvr>
                                        <p:cTn id="92" dur="500"/>
                                        <p:tgtEl>
                                          <p:spTgt spid="27">
                                            <p:graphicEl>
                                              <a:dgm id="{B6FC46F9-5452-3D48-932A-622D9D8C822A}"/>
                                            </p:graphicEl>
                                          </p:spTgt>
                                        </p:tgtEl>
                                      </p:cBhvr>
                                    </p:animEffect>
                                  </p:childTnLst>
                                </p:cTn>
                              </p:par>
                            </p:childTnLst>
                          </p:cTn>
                        </p:par>
                      </p:childTnLst>
                    </p:cTn>
                  </p:par>
                  <p:par>
                    <p:cTn id="93" fill="hold">
                      <p:stCondLst>
                        <p:cond delay="indefinite"/>
                      </p:stCondLst>
                      <p:childTnLst>
                        <p:par>
                          <p:cTn id="94" fill="hold">
                            <p:stCondLst>
                              <p:cond delay="0"/>
                            </p:stCondLst>
                            <p:childTnLst>
                              <p:par>
                                <p:cTn id="95" presetID="9" presetClass="entr" presetSubtype="0" fill="hold" grpId="0" nodeType="clickEffect">
                                  <p:stCondLst>
                                    <p:cond delay="0"/>
                                  </p:stCondLst>
                                  <p:childTnLst>
                                    <p:set>
                                      <p:cBhvr>
                                        <p:cTn id="96" dur="1" fill="hold">
                                          <p:stCondLst>
                                            <p:cond delay="0"/>
                                          </p:stCondLst>
                                        </p:cTn>
                                        <p:tgtEl>
                                          <p:spTgt spid="27">
                                            <p:graphicEl>
                                              <a:dgm id="{DA2AF56A-E03B-D74B-B079-6DA8B48AFD35}"/>
                                            </p:graphicEl>
                                          </p:spTgt>
                                        </p:tgtEl>
                                        <p:attrNameLst>
                                          <p:attrName>style.visibility</p:attrName>
                                        </p:attrNameLst>
                                      </p:cBhvr>
                                      <p:to>
                                        <p:strVal val="visible"/>
                                      </p:to>
                                    </p:set>
                                    <p:animEffect transition="in" filter="dissolve">
                                      <p:cBhvr>
                                        <p:cTn id="97" dur="500"/>
                                        <p:tgtEl>
                                          <p:spTgt spid="27">
                                            <p:graphicEl>
                                              <a:dgm id="{DA2AF56A-E03B-D74B-B079-6DA8B48AFD35}"/>
                                            </p:graphicEl>
                                          </p:spTgt>
                                        </p:tgtEl>
                                      </p:cBhvr>
                                    </p:animEffect>
                                  </p:childTnLst>
                                </p:cTn>
                              </p:par>
                              <p:par>
                                <p:cTn id="98" presetID="9" presetClass="entr" presetSubtype="0" fill="hold" grpId="0" nodeType="withEffect">
                                  <p:stCondLst>
                                    <p:cond delay="0"/>
                                  </p:stCondLst>
                                  <p:childTnLst>
                                    <p:set>
                                      <p:cBhvr>
                                        <p:cTn id="99" dur="1" fill="hold">
                                          <p:stCondLst>
                                            <p:cond delay="0"/>
                                          </p:stCondLst>
                                        </p:cTn>
                                        <p:tgtEl>
                                          <p:spTgt spid="27">
                                            <p:graphicEl>
                                              <a:dgm id="{74CB171F-83FC-B440-A280-DC0A24D7F3E8}"/>
                                            </p:graphicEl>
                                          </p:spTgt>
                                        </p:tgtEl>
                                        <p:attrNameLst>
                                          <p:attrName>style.visibility</p:attrName>
                                        </p:attrNameLst>
                                      </p:cBhvr>
                                      <p:to>
                                        <p:strVal val="visible"/>
                                      </p:to>
                                    </p:set>
                                    <p:animEffect transition="in" filter="dissolve">
                                      <p:cBhvr>
                                        <p:cTn id="100" dur="500"/>
                                        <p:tgtEl>
                                          <p:spTgt spid="27">
                                            <p:graphicEl>
                                              <a:dgm id="{74CB171F-83FC-B440-A280-DC0A24D7F3E8}"/>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7" grpId="0">
        <p:bldSub>
          <a:bldDgm bld="one"/>
        </p:bldSub>
      </p:bldGraphic>
      <p:bldP spid="28" grpId="0"/>
      <p:bldP spid="29"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extLst>
              <a:ext uri="{BEBA8EAE-BF5A-486C-A8C5-ECC9F3942E4B}">
                <a14:imgProps xmlns:a14="http://schemas.microsoft.com/office/drawing/2010/main">
                  <a14:imgLayer r:embed="rId3">
                    <a14:imgEffect>
                      <a14:brightnessContrast bright="-40000" contrast="-20000"/>
                    </a14:imgEffect>
                  </a14:imgLayer>
                </a14:imgProps>
              </a:ex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A77FFC-8854-D246-908F-06FFC9270414}"/>
              </a:ext>
            </a:extLst>
          </p:cNvPr>
          <p:cNvSpPr>
            <a:spLocks noGrp="1"/>
          </p:cNvSpPr>
          <p:nvPr>
            <p:ph type="title"/>
          </p:nvPr>
        </p:nvSpPr>
        <p:spPr>
          <a:xfrm>
            <a:off x="839788" y="2535226"/>
            <a:ext cx="4208201" cy="2915898"/>
          </a:xfrm>
        </p:spPr>
        <p:txBody>
          <a:bodyPr>
            <a:normAutofit/>
          </a:bodyPr>
          <a:lstStyle/>
          <a:p>
            <a:r>
              <a:rPr lang="en-US" sz="4000" b="1" dirty="0">
                <a:solidFill>
                  <a:schemeClr val="bg1"/>
                </a:solidFill>
                <a:latin typeface="Futura Medium" panose="020B0602020204020303" pitchFamily="34" charset="-79"/>
                <a:cs typeface="Futura Medium" panose="020B0602020204020303" pitchFamily="34" charset="-79"/>
              </a:rPr>
              <a:t>Educational Objectives and </a:t>
            </a:r>
            <a:br>
              <a:rPr lang="en-US" sz="4000" b="1" dirty="0">
                <a:solidFill>
                  <a:schemeClr val="bg1"/>
                </a:solidFill>
                <a:latin typeface="Futura Medium" panose="020B0602020204020303" pitchFamily="34" charset="-79"/>
                <a:cs typeface="Futura Medium" panose="020B0602020204020303" pitchFamily="34" charset="-79"/>
              </a:rPr>
            </a:br>
            <a:r>
              <a:rPr lang="en-US" sz="4000" b="1" dirty="0">
                <a:solidFill>
                  <a:schemeClr val="bg1"/>
                </a:solidFill>
                <a:latin typeface="Futura Medium" panose="020B0602020204020303" pitchFamily="34" charset="-79"/>
                <a:cs typeface="Futura Medium" panose="020B0602020204020303" pitchFamily="34" charset="-79"/>
              </a:rPr>
              <a:t>Key Competencies</a:t>
            </a:r>
          </a:p>
        </p:txBody>
      </p:sp>
      <p:pic>
        <p:nvPicPr>
          <p:cNvPr id="27" name="Picture 26" descr="A screenshot of a social media post&#13;&#10;&#13;&#10;Description automatically generated">
            <a:extLst>
              <a:ext uri="{FF2B5EF4-FFF2-40B4-BE49-F238E27FC236}">
                <a16:creationId xmlns:a16="http://schemas.microsoft.com/office/drawing/2014/main" id="{706160F9-6387-0746-BDD0-804DC55C545C}"/>
              </a:ext>
            </a:extLst>
          </p:cNvPr>
          <p:cNvPicPr>
            <a:picLocks noChangeAspect="1"/>
          </p:cNvPicPr>
          <p:nvPr/>
        </p:nvPicPr>
        <p:blipFill>
          <a:blip r:embed="rId4"/>
          <a:stretch>
            <a:fillRect/>
          </a:stretch>
        </p:blipFill>
        <p:spPr>
          <a:xfrm rot="692514">
            <a:off x="8588752" y="596748"/>
            <a:ext cx="2943886" cy="4163875"/>
          </a:xfrm>
          <a:prstGeom prst="rect">
            <a:avLst/>
          </a:prstGeom>
          <a:ln>
            <a:noFill/>
          </a:ln>
          <a:effectLst>
            <a:outerShdw blurRad="292100" dist="139700" dir="2700000" algn="tl" rotWithShape="0">
              <a:srgbClr val="333333">
                <a:alpha val="65000"/>
              </a:srgbClr>
            </a:outerShdw>
          </a:effectLst>
        </p:spPr>
      </p:pic>
      <p:pic>
        <p:nvPicPr>
          <p:cNvPr id="29" name="Picture 28" descr="A screenshot of a social media post&#13;&#10;&#13;&#10;Description automatically generated">
            <a:extLst>
              <a:ext uri="{FF2B5EF4-FFF2-40B4-BE49-F238E27FC236}">
                <a16:creationId xmlns:a16="http://schemas.microsoft.com/office/drawing/2014/main" id="{D04752BB-EB96-7B49-9A04-8745E5B2204A}"/>
              </a:ext>
            </a:extLst>
          </p:cNvPr>
          <p:cNvPicPr>
            <a:picLocks noChangeAspect="1"/>
          </p:cNvPicPr>
          <p:nvPr/>
        </p:nvPicPr>
        <p:blipFill>
          <a:blip r:embed="rId5"/>
          <a:stretch>
            <a:fillRect/>
          </a:stretch>
        </p:blipFill>
        <p:spPr>
          <a:xfrm rot="21030514">
            <a:off x="7830939" y="1722012"/>
            <a:ext cx="2931696" cy="4140437"/>
          </a:xfrm>
          <a:prstGeom prst="rect">
            <a:avLst/>
          </a:prstGeom>
          <a:ln>
            <a:noFill/>
          </a:ln>
          <a:effectLst>
            <a:outerShdw blurRad="292100" dist="139700" dir="2700000" algn="tl" rotWithShape="0">
              <a:srgbClr val="333333">
                <a:alpha val="65000"/>
              </a:srgbClr>
            </a:outerShdw>
          </a:effectLst>
        </p:spPr>
      </p:pic>
      <p:pic>
        <p:nvPicPr>
          <p:cNvPr id="30" name="Content Placeholder 7" descr="A screenshot of a cell phone&#13;&#10;&#13;&#10;Description automatically generated">
            <a:extLst>
              <a:ext uri="{FF2B5EF4-FFF2-40B4-BE49-F238E27FC236}">
                <a16:creationId xmlns:a16="http://schemas.microsoft.com/office/drawing/2014/main" id="{BFE0FC99-D482-5443-9C6A-B961A8942432}"/>
              </a:ext>
            </a:extLst>
          </p:cNvPr>
          <p:cNvPicPr>
            <a:picLocks noChangeAspect="1"/>
          </p:cNvPicPr>
          <p:nvPr/>
        </p:nvPicPr>
        <p:blipFill>
          <a:blip r:embed="rId6"/>
          <a:stretch>
            <a:fillRect/>
          </a:stretch>
        </p:blipFill>
        <p:spPr>
          <a:xfrm rot="20316444">
            <a:off x="5463876" y="776684"/>
            <a:ext cx="3758857" cy="5304633"/>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701159223"/>
      </p:ext>
    </p:extLst>
  </p:cSld>
  <p:clrMapOvr>
    <a:masterClrMapping/>
  </p:clrMapOvr>
  <p:transition spd="slow">
    <p:fade/>
  </p:transition>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extLst>
              <a:ext uri="{BEBA8EAE-BF5A-486C-A8C5-ECC9F3942E4B}">
                <a14:imgProps xmlns:a14="http://schemas.microsoft.com/office/drawing/2010/main">
                  <a14:imgLayer r:embed="rId3">
                    <a14:imgEffect>
                      <a14:brightnessContrast bright="-40000" contrast="-20000"/>
                    </a14:imgEffect>
                  </a14:imgLayer>
                </a14:imgProps>
              </a:ex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4CBA51F-7BDD-8F41-9D53-E29477137F0D}"/>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600385" y="-868014"/>
            <a:ext cx="11012223" cy="8369292"/>
          </a:xfrm>
          <a:prstGeom prst="rect">
            <a:avLst/>
          </a:prstGeom>
        </p:spPr>
      </p:pic>
      <p:sp>
        <p:nvSpPr>
          <p:cNvPr id="2" name="Title 1">
            <a:extLst>
              <a:ext uri="{FF2B5EF4-FFF2-40B4-BE49-F238E27FC236}">
                <a16:creationId xmlns:a16="http://schemas.microsoft.com/office/drawing/2014/main" id="{B599EA72-AA8E-024D-B68B-F9355B953F8E}"/>
              </a:ext>
            </a:extLst>
          </p:cNvPr>
          <p:cNvSpPr>
            <a:spLocks noGrp="1"/>
          </p:cNvSpPr>
          <p:nvPr>
            <p:ph type="title"/>
          </p:nvPr>
        </p:nvSpPr>
        <p:spPr>
          <a:xfrm>
            <a:off x="4830848" y="2005608"/>
            <a:ext cx="6102195" cy="2884444"/>
          </a:xfrm>
        </p:spPr>
        <p:txBody>
          <a:bodyPr>
            <a:normAutofit/>
          </a:bodyPr>
          <a:lstStyle/>
          <a:p>
            <a:r>
              <a:rPr lang="en-US" sz="4400" b="1" dirty="0">
                <a:solidFill>
                  <a:schemeClr val="bg1"/>
                </a:solidFill>
                <a:latin typeface="Futura Medium" panose="020B0602020204020303" pitchFamily="34" charset="-79"/>
                <a:ea typeface="Verdana" panose="020B0604030504040204" pitchFamily="34" charset="0"/>
                <a:cs typeface="Futura Medium" panose="020B0602020204020303" pitchFamily="34" charset="-79"/>
              </a:rPr>
              <a:t>Some examples</a:t>
            </a:r>
          </a:p>
        </p:txBody>
      </p:sp>
    </p:spTree>
    <p:extLst>
      <p:ext uri="{BB962C8B-B14F-4D97-AF65-F5344CB8AC3E}">
        <p14:creationId xmlns:p14="http://schemas.microsoft.com/office/powerpoint/2010/main" val="619914528"/>
      </p:ext>
    </p:extLst>
  </p:cSld>
  <p:clrMapOvr>
    <a:masterClrMapping/>
  </p:clrMapOvr>
  <p:transition spd="slow">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screenshot of a cell phone&#13;&#10;&#13;&#10;Description automatically generated">
            <a:extLst>
              <a:ext uri="{FF2B5EF4-FFF2-40B4-BE49-F238E27FC236}">
                <a16:creationId xmlns:a16="http://schemas.microsoft.com/office/drawing/2014/main" id="{642CD12D-47C6-DB4D-8154-C920710EDD57}"/>
              </a:ext>
            </a:extLst>
          </p:cNvPr>
          <p:cNvPicPr>
            <a:picLocks noChangeAspect="1"/>
          </p:cNvPicPr>
          <p:nvPr/>
        </p:nvPicPr>
        <p:blipFill>
          <a:blip r:embed="rId3"/>
          <a:stretch>
            <a:fillRect/>
          </a:stretch>
        </p:blipFill>
        <p:spPr>
          <a:xfrm>
            <a:off x="553528" y="2017221"/>
            <a:ext cx="4044088" cy="3572014"/>
          </a:xfrm>
          <a:prstGeom prst="rect">
            <a:avLst/>
          </a:prstGeom>
          <a:ln>
            <a:noFill/>
          </a:ln>
          <a:effectLst/>
        </p:spPr>
      </p:pic>
      <p:sp>
        <p:nvSpPr>
          <p:cNvPr id="9" name="Content Placeholder 3">
            <a:extLst>
              <a:ext uri="{FF2B5EF4-FFF2-40B4-BE49-F238E27FC236}">
                <a16:creationId xmlns:a16="http://schemas.microsoft.com/office/drawing/2014/main" id="{DF6D8762-B59D-6346-A8E2-01D28B7CB68C}"/>
              </a:ext>
            </a:extLst>
          </p:cNvPr>
          <p:cNvSpPr>
            <a:spLocks noGrp="1"/>
          </p:cNvSpPr>
          <p:nvPr>
            <p:ph idx="1"/>
          </p:nvPr>
        </p:nvSpPr>
        <p:spPr>
          <a:xfrm>
            <a:off x="553528" y="1261998"/>
            <a:ext cx="3671222" cy="764797"/>
          </a:xfrm>
        </p:spPr>
        <p:txBody>
          <a:bodyPr anchor="ctr">
            <a:normAutofit/>
          </a:bodyPr>
          <a:lstStyle/>
          <a:p>
            <a:pPr indent="0">
              <a:lnSpc>
                <a:spcPct val="100000"/>
              </a:lnSpc>
              <a:buNone/>
            </a:pPr>
            <a:r>
              <a:rPr lang="en-US" sz="2200" b="1" dirty="0">
                <a:solidFill>
                  <a:srgbClr val="00B0F0"/>
                </a:solidFill>
                <a:latin typeface="Futura Medium" panose="020B0602020204020303" pitchFamily="34" charset="-79"/>
                <a:cs typeface="Futura Medium" panose="020B0602020204020303" pitchFamily="34" charset="-79"/>
              </a:rPr>
              <a:t>You </a:t>
            </a:r>
            <a:br>
              <a:rPr lang="en-US" sz="2200" b="1" dirty="0">
                <a:solidFill>
                  <a:srgbClr val="00B0F0"/>
                </a:solidFill>
                <a:latin typeface="Futura Medium" panose="020B0602020204020303" pitchFamily="34" charset="-79"/>
                <a:cs typeface="Futura Medium" panose="020B0602020204020303" pitchFamily="34" charset="-79"/>
              </a:rPr>
            </a:br>
            <a:r>
              <a:rPr lang="en-US" sz="2200" b="1" dirty="0">
                <a:solidFill>
                  <a:srgbClr val="00B0F0"/>
                </a:solidFill>
                <a:latin typeface="Futura Medium" panose="020B0602020204020303" pitchFamily="34" charset="-79"/>
                <a:cs typeface="Futura Medium" panose="020B0602020204020303" pitchFamily="34" charset="-79"/>
              </a:rPr>
              <a:t>can do…</a:t>
            </a:r>
          </a:p>
        </p:txBody>
      </p:sp>
      <p:sp>
        <p:nvSpPr>
          <p:cNvPr id="12" name="Content Placeholder 3">
            <a:extLst>
              <a:ext uri="{FF2B5EF4-FFF2-40B4-BE49-F238E27FC236}">
                <a16:creationId xmlns:a16="http://schemas.microsoft.com/office/drawing/2014/main" id="{72AF457B-7556-2B4C-A89A-243D24854AE7}"/>
              </a:ext>
            </a:extLst>
          </p:cNvPr>
          <p:cNvSpPr txBox="1">
            <a:spLocks/>
          </p:cNvSpPr>
          <p:nvPr/>
        </p:nvSpPr>
        <p:spPr>
          <a:xfrm>
            <a:off x="916222" y="5087527"/>
            <a:ext cx="3318699" cy="661296"/>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00000"/>
              </a:lnSpc>
              <a:buNone/>
            </a:pPr>
            <a:r>
              <a:rPr lang="en-US" sz="1600" dirty="0">
                <a:solidFill>
                  <a:schemeClr val="tx1">
                    <a:lumMod val="50000"/>
                    <a:lumOff val="50000"/>
                  </a:schemeClr>
                </a:solidFill>
                <a:latin typeface="Helvetica Neue" panose="02000503000000020004" pitchFamily="2" charset="0"/>
                <a:cs typeface="Helvetica Neue" panose="02000503000000020004" pitchFamily="2" charset="0"/>
              </a:rPr>
              <a:t>Source: Scouts Scotland</a:t>
            </a:r>
          </a:p>
        </p:txBody>
      </p:sp>
      <p:graphicFrame>
        <p:nvGraphicFramePr>
          <p:cNvPr id="14" name="Diagram 13">
            <a:extLst>
              <a:ext uri="{FF2B5EF4-FFF2-40B4-BE49-F238E27FC236}">
                <a16:creationId xmlns:a16="http://schemas.microsoft.com/office/drawing/2014/main" id="{3C624482-57E4-FC4F-95C7-21E217113C54}"/>
              </a:ext>
            </a:extLst>
          </p:cNvPr>
          <p:cNvGraphicFramePr/>
          <p:nvPr>
            <p:extLst>
              <p:ext uri="{D42A27DB-BD31-4B8C-83A1-F6EECF244321}">
                <p14:modId xmlns:p14="http://schemas.microsoft.com/office/powerpoint/2010/main" val="2805339880"/>
              </p:ext>
            </p:extLst>
          </p:nvPr>
        </p:nvGraphicFramePr>
        <p:xfrm>
          <a:off x="3853260" y="2398556"/>
          <a:ext cx="5933800" cy="263828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15" name="Picture 14">
            <a:extLst>
              <a:ext uri="{FF2B5EF4-FFF2-40B4-BE49-F238E27FC236}">
                <a16:creationId xmlns:a16="http://schemas.microsoft.com/office/drawing/2014/main" id="{7B0CBEB8-6FE6-4B4B-89BC-533B418AC3EC}"/>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9361984" y="2873784"/>
            <a:ext cx="1531699" cy="1531699"/>
          </a:xfrm>
          <a:prstGeom prst="rect">
            <a:avLst/>
          </a:prstGeom>
        </p:spPr>
      </p:pic>
      <p:sp>
        <p:nvSpPr>
          <p:cNvPr id="21" name="Content Placeholder 3">
            <a:extLst>
              <a:ext uri="{FF2B5EF4-FFF2-40B4-BE49-F238E27FC236}">
                <a16:creationId xmlns:a16="http://schemas.microsoft.com/office/drawing/2014/main" id="{A36A17A5-C88B-A541-920B-BDE84B1501EA}"/>
              </a:ext>
            </a:extLst>
          </p:cNvPr>
          <p:cNvSpPr txBox="1">
            <a:spLocks/>
          </p:cNvSpPr>
          <p:nvPr/>
        </p:nvSpPr>
        <p:spPr>
          <a:xfrm>
            <a:off x="9206471" y="1261998"/>
            <a:ext cx="4578839" cy="764797"/>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2200" b="1" dirty="0">
                <a:solidFill>
                  <a:srgbClr val="00B0F0"/>
                </a:solidFill>
                <a:latin typeface="Futura Medium" panose="020B0602020204020303" pitchFamily="34" charset="-79"/>
                <a:cs typeface="Futura Medium" panose="020B0602020204020303" pitchFamily="34" charset="-79"/>
              </a:rPr>
              <a:t>You </a:t>
            </a:r>
            <a:br>
              <a:rPr lang="en-US" sz="2200" b="1" dirty="0">
                <a:solidFill>
                  <a:srgbClr val="00B0F0"/>
                </a:solidFill>
                <a:latin typeface="Futura Medium" panose="020B0602020204020303" pitchFamily="34" charset="-79"/>
                <a:cs typeface="Futura Medium" panose="020B0602020204020303" pitchFamily="34" charset="-79"/>
              </a:rPr>
            </a:br>
            <a:r>
              <a:rPr lang="en-US" sz="2200" b="1" dirty="0">
                <a:solidFill>
                  <a:srgbClr val="00B0F0"/>
                </a:solidFill>
                <a:latin typeface="Futura Medium" panose="020B0602020204020303" pitchFamily="34" charset="-79"/>
                <a:cs typeface="Futura Medium" panose="020B0602020204020303" pitchFamily="34" charset="-79"/>
              </a:rPr>
              <a:t>contribute to…</a:t>
            </a:r>
          </a:p>
        </p:txBody>
      </p:sp>
      <p:sp>
        <p:nvSpPr>
          <p:cNvPr id="22" name="Content Placeholder 3">
            <a:extLst>
              <a:ext uri="{FF2B5EF4-FFF2-40B4-BE49-F238E27FC236}">
                <a16:creationId xmlns:a16="http://schemas.microsoft.com/office/drawing/2014/main" id="{737C8911-3353-5A45-AAEC-6C44E7B831C5}"/>
              </a:ext>
            </a:extLst>
          </p:cNvPr>
          <p:cNvSpPr txBox="1">
            <a:spLocks/>
          </p:cNvSpPr>
          <p:nvPr/>
        </p:nvSpPr>
        <p:spPr>
          <a:xfrm>
            <a:off x="4597616" y="1261998"/>
            <a:ext cx="6154615" cy="764797"/>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2200" b="1" dirty="0">
                <a:solidFill>
                  <a:srgbClr val="00B0F0"/>
                </a:solidFill>
                <a:latin typeface="Futura Medium" panose="020B0602020204020303" pitchFamily="34" charset="-79"/>
                <a:cs typeface="Futura Medium" panose="020B0602020204020303" pitchFamily="34" charset="-79"/>
              </a:rPr>
              <a:t>You develop Sustainable </a:t>
            </a:r>
            <a:br>
              <a:rPr lang="en-US" sz="2200" b="1" dirty="0">
                <a:solidFill>
                  <a:srgbClr val="00B0F0"/>
                </a:solidFill>
                <a:latin typeface="Futura Medium" panose="020B0602020204020303" pitchFamily="34" charset="-79"/>
                <a:cs typeface="Futura Medium" panose="020B0602020204020303" pitchFamily="34" charset="-79"/>
              </a:rPr>
            </a:br>
            <a:r>
              <a:rPr lang="en-US" sz="2200" b="1" dirty="0">
                <a:solidFill>
                  <a:srgbClr val="00B0F0"/>
                </a:solidFill>
                <a:latin typeface="Futura Medium" panose="020B0602020204020303" pitchFamily="34" charset="-79"/>
                <a:cs typeface="Futura Medium" panose="020B0602020204020303" pitchFamily="34" charset="-79"/>
              </a:rPr>
              <a:t>Development competencies </a:t>
            </a:r>
          </a:p>
        </p:txBody>
      </p:sp>
    </p:spTree>
    <p:extLst>
      <p:ext uri="{BB962C8B-B14F-4D97-AF65-F5344CB8AC3E}">
        <p14:creationId xmlns:p14="http://schemas.microsoft.com/office/powerpoint/2010/main" val="38966776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500"/>
                                        <p:tgtEl>
                                          <p:spTgt spid="22"/>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fade">
                                      <p:cBhvr>
                                        <p:cTn id="15" dur="500"/>
                                        <p:tgtEl>
                                          <p:spTgt spid="21"/>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500"/>
                                        <p:tgtEl>
                                          <p:spTgt spid="14"/>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fade">
                                      <p:cBhvr>
                                        <p:cTn id="3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P spid="12" grpId="0"/>
      <p:bldGraphic spid="14" grpId="0">
        <p:bldAsOne/>
      </p:bldGraphic>
      <p:bldP spid="21" grpId="0"/>
      <p:bldP spid="2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3">
            <a:extLst>
              <a:ext uri="{FF2B5EF4-FFF2-40B4-BE49-F238E27FC236}">
                <a16:creationId xmlns:a16="http://schemas.microsoft.com/office/drawing/2014/main" id="{72AF457B-7556-2B4C-A89A-243D24854AE7}"/>
              </a:ext>
            </a:extLst>
          </p:cNvPr>
          <p:cNvSpPr txBox="1">
            <a:spLocks/>
          </p:cNvSpPr>
          <p:nvPr/>
        </p:nvSpPr>
        <p:spPr>
          <a:xfrm>
            <a:off x="480447" y="5638065"/>
            <a:ext cx="4125732" cy="661296"/>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00000"/>
              </a:lnSpc>
              <a:spcBef>
                <a:spcPts val="0"/>
              </a:spcBef>
              <a:buNone/>
            </a:pPr>
            <a:r>
              <a:rPr lang="en-US" sz="1333" dirty="0">
                <a:solidFill>
                  <a:schemeClr val="tx1">
                    <a:lumMod val="50000"/>
                    <a:lumOff val="50000"/>
                  </a:schemeClr>
                </a:solidFill>
                <a:latin typeface="Helvetica Neue" panose="02000503000000020004" pitchFamily="2" charset="0"/>
                <a:cs typeface="Helvetica Neue" panose="02000503000000020004" pitchFamily="2" charset="0"/>
              </a:rPr>
              <a:t>Source: 170 daily actions to transform our world </a:t>
            </a:r>
          </a:p>
          <a:p>
            <a:pPr marL="0" indent="0" algn="r">
              <a:lnSpc>
                <a:spcPct val="100000"/>
              </a:lnSpc>
              <a:spcBef>
                <a:spcPts val="0"/>
              </a:spcBef>
              <a:buNone/>
            </a:pPr>
            <a:endParaRPr lang="en-US" sz="1200" dirty="0">
              <a:solidFill>
                <a:schemeClr val="tx1">
                  <a:lumMod val="50000"/>
                  <a:lumOff val="50000"/>
                </a:schemeClr>
              </a:solidFill>
              <a:latin typeface="Helvetica Neue" panose="02000503000000020004" pitchFamily="2" charset="0"/>
              <a:cs typeface="Helvetica Neue" panose="02000503000000020004" pitchFamily="2" charset="0"/>
            </a:endParaRPr>
          </a:p>
        </p:txBody>
      </p:sp>
      <p:graphicFrame>
        <p:nvGraphicFramePr>
          <p:cNvPr id="14" name="Diagram 13">
            <a:extLst>
              <a:ext uri="{FF2B5EF4-FFF2-40B4-BE49-F238E27FC236}">
                <a16:creationId xmlns:a16="http://schemas.microsoft.com/office/drawing/2014/main" id="{3C624482-57E4-FC4F-95C7-21E217113C54}"/>
              </a:ext>
            </a:extLst>
          </p:cNvPr>
          <p:cNvGraphicFramePr/>
          <p:nvPr>
            <p:extLst>
              <p:ext uri="{D42A27DB-BD31-4B8C-83A1-F6EECF244321}">
                <p14:modId xmlns:p14="http://schemas.microsoft.com/office/powerpoint/2010/main" val="4143715242"/>
              </p:ext>
            </p:extLst>
          </p:nvPr>
        </p:nvGraphicFramePr>
        <p:xfrm>
          <a:off x="4239676" y="2672583"/>
          <a:ext cx="5280994" cy="263828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5" name="Picture 14">
            <a:extLst>
              <a:ext uri="{FF2B5EF4-FFF2-40B4-BE49-F238E27FC236}">
                <a16:creationId xmlns:a16="http://schemas.microsoft.com/office/drawing/2014/main" id="{7B0CBEB8-6FE6-4B4B-89BC-533B418AC3EC}"/>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9520670" y="3113702"/>
            <a:ext cx="1531699" cy="1531699"/>
          </a:xfrm>
          <a:prstGeom prst="rect">
            <a:avLst/>
          </a:prstGeom>
        </p:spPr>
      </p:pic>
      <p:pic>
        <p:nvPicPr>
          <p:cNvPr id="7" name="Picture 6" descr="A screenshot of a cell phone screen with text&#13;&#10;&#13;&#10;Description automatically generated">
            <a:extLst>
              <a:ext uri="{FF2B5EF4-FFF2-40B4-BE49-F238E27FC236}">
                <a16:creationId xmlns:a16="http://schemas.microsoft.com/office/drawing/2014/main" id="{D9625F77-C1E7-5B49-BB99-1A90EA10A063}"/>
              </a:ext>
            </a:extLst>
          </p:cNvPr>
          <p:cNvPicPr>
            <a:picLocks noChangeAspect="1"/>
          </p:cNvPicPr>
          <p:nvPr/>
        </p:nvPicPr>
        <p:blipFill>
          <a:blip r:embed="rId9"/>
          <a:stretch>
            <a:fillRect/>
          </a:stretch>
        </p:blipFill>
        <p:spPr>
          <a:xfrm>
            <a:off x="882378" y="2121039"/>
            <a:ext cx="3562312" cy="3517026"/>
          </a:xfrm>
          <a:prstGeom prst="rect">
            <a:avLst/>
          </a:prstGeom>
          <a:ln>
            <a:noFill/>
          </a:ln>
          <a:effectLst/>
        </p:spPr>
      </p:pic>
      <p:sp>
        <p:nvSpPr>
          <p:cNvPr id="17" name="Content Placeholder 3">
            <a:extLst>
              <a:ext uri="{FF2B5EF4-FFF2-40B4-BE49-F238E27FC236}">
                <a16:creationId xmlns:a16="http://schemas.microsoft.com/office/drawing/2014/main" id="{65F404F0-DD98-B641-930F-77FEF5ED3280}"/>
              </a:ext>
            </a:extLst>
          </p:cNvPr>
          <p:cNvSpPr>
            <a:spLocks noGrp="1"/>
          </p:cNvSpPr>
          <p:nvPr>
            <p:ph idx="1"/>
          </p:nvPr>
        </p:nvSpPr>
        <p:spPr>
          <a:xfrm>
            <a:off x="668358" y="1250931"/>
            <a:ext cx="3671222" cy="764797"/>
          </a:xfrm>
        </p:spPr>
        <p:txBody>
          <a:bodyPr anchor="ctr">
            <a:normAutofit/>
          </a:bodyPr>
          <a:lstStyle/>
          <a:p>
            <a:pPr indent="0">
              <a:lnSpc>
                <a:spcPct val="100000"/>
              </a:lnSpc>
              <a:buNone/>
            </a:pPr>
            <a:r>
              <a:rPr lang="en-US" sz="2200" b="1" dirty="0">
                <a:solidFill>
                  <a:srgbClr val="00B0F0"/>
                </a:solidFill>
                <a:latin typeface="Futura Medium" panose="020B0602020204020303" pitchFamily="34" charset="-79"/>
                <a:cs typeface="Futura Medium" panose="020B0602020204020303" pitchFamily="34" charset="-79"/>
              </a:rPr>
              <a:t>You </a:t>
            </a:r>
            <a:br>
              <a:rPr lang="en-US" sz="2200" b="1" dirty="0">
                <a:solidFill>
                  <a:srgbClr val="00B0F0"/>
                </a:solidFill>
                <a:latin typeface="Futura Medium" panose="020B0602020204020303" pitchFamily="34" charset="-79"/>
                <a:cs typeface="Futura Medium" panose="020B0602020204020303" pitchFamily="34" charset="-79"/>
              </a:rPr>
            </a:br>
            <a:r>
              <a:rPr lang="en-US" sz="2200" b="1" dirty="0">
                <a:solidFill>
                  <a:srgbClr val="00B0F0"/>
                </a:solidFill>
                <a:latin typeface="Futura Medium" panose="020B0602020204020303" pitchFamily="34" charset="-79"/>
                <a:cs typeface="Futura Medium" panose="020B0602020204020303" pitchFamily="34" charset="-79"/>
              </a:rPr>
              <a:t>can do…</a:t>
            </a:r>
          </a:p>
        </p:txBody>
      </p:sp>
      <p:sp>
        <p:nvSpPr>
          <p:cNvPr id="18" name="Content Placeholder 3">
            <a:extLst>
              <a:ext uri="{FF2B5EF4-FFF2-40B4-BE49-F238E27FC236}">
                <a16:creationId xmlns:a16="http://schemas.microsoft.com/office/drawing/2014/main" id="{E575DCB8-18AB-A64E-908B-9C6EF8D31CE6}"/>
              </a:ext>
            </a:extLst>
          </p:cNvPr>
          <p:cNvSpPr txBox="1">
            <a:spLocks/>
          </p:cNvSpPr>
          <p:nvPr/>
        </p:nvSpPr>
        <p:spPr>
          <a:xfrm>
            <a:off x="9414291" y="1250931"/>
            <a:ext cx="4578839" cy="764797"/>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2200" b="1" dirty="0">
                <a:solidFill>
                  <a:srgbClr val="00B0F0"/>
                </a:solidFill>
                <a:latin typeface="Futura Medium" panose="020B0602020204020303" pitchFamily="34" charset="-79"/>
                <a:cs typeface="Futura Medium" panose="020B0602020204020303" pitchFamily="34" charset="-79"/>
              </a:rPr>
              <a:t>You </a:t>
            </a:r>
            <a:br>
              <a:rPr lang="en-US" sz="2200" b="1" dirty="0">
                <a:solidFill>
                  <a:srgbClr val="00B0F0"/>
                </a:solidFill>
                <a:latin typeface="Futura Medium" panose="020B0602020204020303" pitchFamily="34" charset="-79"/>
                <a:cs typeface="Futura Medium" panose="020B0602020204020303" pitchFamily="34" charset="-79"/>
              </a:rPr>
            </a:br>
            <a:r>
              <a:rPr lang="en-US" sz="2200" b="1" dirty="0">
                <a:solidFill>
                  <a:srgbClr val="00B0F0"/>
                </a:solidFill>
                <a:latin typeface="Futura Medium" panose="020B0602020204020303" pitchFamily="34" charset="-79"/>
                <a:cs typeface="Futura Medium" panose="020B0602020204020303" pitchFamily="34" charset="-79"/>
              </a:rPr>
              <a:t>contribute to…</a:t>
            </a:r>
          </a:p>
        </p:txBody>
      </p:sp>
      <p:sp>
        <p:nvSpPr>
          <p:cNvPr id="19" name="Content Placeholder 3">
            <a:extLst>
              <a:ext uri="{FF2B5EF4-FFF2-40B4-BE49-F238E27FC236}">
                <a16:creationId xmlns:a16="http://schemas.microsoft.com/office/drawing/2014/main" id="{B262662E-C898-1849-8473-E7A4A8114E32}"/>
              </a:ext>
            </a:extLst>
          </p:cNvPr>
          <p:cNvSpPr txBox="1">
            <a:spLocks/>
          </p:cNvSpPr>
          <p:nvPr/>
        </p:nvSpPr>
        <p:spPr>
          <a:xfrm>
            <a:off x="4712446" y="1250931"/>
            <a:ext cx="6154615" cy="764797"/>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2200" b="1" dirty="0">
                <a:solidFill>
                  <a:srgbClr val="00B0F0"/>
                </a:solidFill>
                <a:latin typeface="Futura Medium" panose="020B0602020204020303" pitchFamily="34" charset="-79"/>
                <a:cs typeface="Futura Medium" panose="020B0602020204020303" pitchFamily="34" charset="-79"/>
              </a:rPr>
              <a:t>You develop Sustainable </a:t>
            </a:r>
            <a:br>
              <a:rPr lang="en-US" sz="2200" b="1" dirty="0">
                <a:solidFill>
                  <a:srgbClr val="00B0F0"/>
                </a:solidFill>
                <a:latin typeface="Futura Medium" panose="020B0602020204020303" pitchFamily="34" charset="-79"/>
                <a:cs typeface="Futura Medium" panose="020B0602020204020303" pitchFamily="34" charset="-79"/>
              </a:rPr>
            </a:br>
            <a:r>
              <a:rPr lang="en-US" sz="2200" b="1" dirty="0">
                <a:solidFill>
                  <a:srgbClr val="00B0F0"/>
                </a:solidFill>
                <a:latin typeface="Futura Medium" panose="020B0602020204020303" pitchFamily="34" charset="-79"/>
                <a:cs typeface="Futura Medium" panose="020B0602020204020303" pitchFamily="34" charset="-79"/>
              </a:rPr>
              <a:t>Development competencies </a:t>
            </a:r>
          </a:p>
        </p:txBody>
      </p:sp>
    </p:spTree>
    <p:extLst>
      <p:ext uri="{BB962C8B-B14F-4D97-AF65-F5344CB8AC3E}">
        <p14:creationId xmlns:p14="http://schemas.microsoft.com/office/powerpoint/2010/main" val="38024201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Graphic spid="14" grpId="0">
        <p:bldAsOne/>
      </p:bldGraphic>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3CF6D17-C126-4F44-87E0-076F3F43CEB1}"/>
              </a:ext>
            </a:extLst>
          </p:cNvPr>
          <p:cNvSpPr/>
          <p:nvPr/>
        </p:nvSpPr>
        <p:spPr>
          <a:xfrm>
            <a:off x="0" y="0"/>
            <a:ext cx="12192000" cy="6857999"/>
          </a:xfrm>
          <a:prstGeom prst="rect">
            <a:avLst/>
          </a:prstGeom>
          <a:solidFill>
            <a:schemeClr val="dk1">
              <a:alpha val="38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buClr>
                <a:schemeClr val="bg1"/>
              </a:buClr>
            </a:pPr>
            <a:endParaRPr lang="en-GB" dirty="0"/>
          </a:p>
        </p:txBody>
      </p:sp>
      <p:sp>
        <p:nvSpPr>
          <p:cNvPr id="13" name="Footer Placeholder 1">
            <a:extLst>
              <a:ext uri="{FF2B5EF4-FFF2-40B4-BE49-F238E27FC236}">
                <a16:creationId xmlns:a16="http://schemas.microsoft.com/office/drawing/2014/main" id="{3092CC1C-0CF1-1F4C-B736-9B06AA9DA5C0}"/>
              </a:ext>
            </a:extLst>
          </p:cNvPr>
          <p:cNvSpPr>
            <a:spLocks noGrp="1"/>
          </p:cNvSpPr>
          <p:nvPr>
            <p:ph type="ftr" sz="quarter" idx="11"/>
          </p:nvPr>
        </p:nvSpPr>
        <p:spPr>
          <a:xfrm>
            <a:off x="4038600" y="6356350"/>
            <a:ext cx="4114800" cy="365125"/>
          </a:xfrm>
        </p:spPr>
        <p:txBody>
          <a:bodyPr/>
          <a:lstStyle/>
          <a:p>
            <a:r>
              <a:rPr lang="en-US" dirty="0"/>
              <a:t>© World Scout Bureau Inc.</a:t>
            </a:r>
          </a:p>
        </p:txBody>
      </p:sp>
      <p:sp>
        <p:nvSpPr>
          <p:cNvPr id="14" name="Slide Number Placeholder 2">
            <a:extLst>
              <a:ext uri="{FF2B5EF4-FFF2-40B4-BE49-F238E27FC236}">
                <a16:creationId xmlns:a16="http://schemas.microsoft.com/office/drawing/2014/main" id="{1AD0D285-6D08-1948-9375-39000C88B4EE}"/>
              </a:ext>
            </a:extLst>
          </p:cNvPr>
          <p:cNvSpPr>
            <a:spLocks noGrp="1"/>
          </p:cNvSpPr>
          <p:nvPr>
            <p:ph type="sldNum" sz="quarter" idx="12"/>
          </p:nvPr>
        </p:nvSpPr>
        <p:spPr>
          <a:xfrm>
            <a:off x="8610600" y="6356350"/>
            <a:ext cx="2743200" cy="365125"/>
          </a:xfrm>
        </p:spPr>
        <p:txBody>
          <a:bodyPr/>
          <a:lstStyle/>
          <a:p>
            <a:fld id="{5F702A45-47BF-984A-A12C-FE3DF6400CA5}" type="slidenum">
              <a:rPr lang="en-US" smtClean="0"/>
              <a:pPr/>
              <a:t>16</a:t>
            </a:fld>
            <a:endParaRPr lang="en-US" dirty="0"/>
          </a:p>
        </p:txBody>
      </p:sp>
      <p:pic>
        <p:nvPicPr>
          <p:cNvPr id="15" name="Picture 14">
            <a:extLst>
              <a:ext uri="{FF2B5EF4-FFF2-40B4-BE49-F238E27FC236}">
                <a16:creationId xmlns:a16="http://schemas.microsoft.com/office/drawing/2014/main" id="{ECE0EA33-294D-964D-A0C3-2C21C7C3080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0" y="5645150"/>
            <a:ext cx="2298700" cy="711200"/>
          </a:xfrm>
          <a:prstGeom prst="rect">
            <a:avLst/>
          </a:prstGeom>
        </p:spPr>
      </p:pic>
      <p:pic>
        <p:nvPicPr>
          <p:cNvPr id="22" name="Picture 21" descr="A picture containing person&#13;&#10;&#13;&#10;Description automatically generated">
            <a:extLst>
              <a:ext uri="{FF2B5EF4-FFF2-40B4-BE49-F238E27FC236}">
                <a16:creationId xmlns:a16="http://schemas.microsoft.com/office/drawing/2014/main" id="{B411A1A6-E28C-DE4A-8E91-535253EE1D8B}"/>
              </a:ext>
            </a:extLst>
          </p:cNvPr>
          <p:cNvPicPr>
            <a:picLocks noChangeAspect="1"/>
          </p:cNvPicPr>
          <p:nvPr/>
        </p:nvPicPr>
        <p:blipFill>
          <a:blip r:embed="rId6"/>
          <a:stretch>
            <a:fillRect/>
          </a:stretch>
        </p:blipFill>
        <p:spPr>
          <a:xfrm rot="21234115">
            <a:off x="6572550" y="497556"/>
            <a:ext cx="4076099" cy="5862884"/>
          </a:xfrm>
          <a:prstGeom prst="rect">
            <a:avLst/>
          </a:prstGeom>
          <a:ln>
            <a:noFill/>
          </a:ln>
          <a:effectLst>
            <a:outerShdw blurRad="292100" dist="139700" dir="2700000" algn="tl" rotWithShape="0">
              <a:srgbClr val="333333">
                <a:alpha val="65000"/>
              </a:srgbClr>
            </a:outerShdw>
          </a:effectLst>
        </p:spPr>
      </p:pic>
      <p:sp>
        <p:nvSpPr>
          <p:cNvPr id="23" name="Title 1">
            <a:extLst>
              <a:ext uri="{FF2B5EF4-FFF2-40B4-BE49-F238E27FC236}">
                <a16:creationId xmlns:a16="http://schemas.microsoft.com/office/drawing/2014/main" id="{D9F701F8-7047-5C44-8277-6A76DAFBDD15}"/>
              </a:ext>
            </a:extLst>
          </p:cNvPr>
          <p:cNvSpPr>
            <a:spLocks noGrp="1"/>
          </p:cNvSpPr>
          <p:nvPr>
            <p:ph type="title"/>
          </p:nvPr>
        </p:nvSpPr>
        <p:spPr>
          <a:xfrm>
            <a:off x="839788" y="2535226"/>
            <a:ext cx="4208201" cy="2915898"/>
          </a:xfrm>
        </p:spPr>
        <p:txBody>
          <a:bodyPr>
            <a:normAutofit/>
          </a:bodyPr>
          <a:lstStyle/>
          <a:p>
            <a:r>
              <a:rPr lang="en-US" sz="4000" b="1" dirty="0">
                <a:solidFill>
                  <a:schemeClr val="bg1"/>
                </a:solidFill>
                <a:latin typeface="Futura Medium" panose="020B0602020204020303" pitchFamily="34" charset="-79"/>
                <a:cs typeface="Futura Medium" panose="020B0602020204020303" pitchFamily="34" charset="-79"/>
              </a:rPr>
              <a:t>Aligning the Youth Programme with SDGs</a:t>
            </a:r>
          </a:p>
        </p:txBody>
      </p:sp>
    </p:spTree>
    <p:extLst>
      <p:ext uri="{BB962C8B-B14F-4D97-AF65-F5344CB8AC3E}">
        <p14:creationId xmlns:p14="http://schemas.microsoft.com/office/powerpoint/2010/main" val="13135188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3CF6D17-C126-4F44-87E0-076F3F43CEB1}"/>
              </a:ext>
            </a:extLst>
          </p:cNvPr>
          <p:cNvSpPr/>
          <p:nvPr/>
        </p:nvSpPr>
        <p:spPr>
          <a:xfrm>
            <a:off x="0" y="0"/>
            <a:ext cx="12192000" cy="6857999"/>
          </a:xfrm>
          <a:prstGeom prst="rect">
            <a:avLst/>
          </a:prstGeom>
          <a:solidFill>
            <a:schemeClr val="dk1">
              <a:alpha val="5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buClr>
                <a:schemeClr val="bg1"/>
              </a:buClr>
            </a:pPr>
            <a:endParaRPr lang="en-GB" dirty="0"/>
          </a:p>
        </p:txBody>
      </p:sp>
      <p:sp>
        <p:nvSpPr>
          <p:cNvPr id="13" name="Footer Placeholder 1">
            <a:extLst>
              <a:ext uri="{FF2B5EF4-FFF2-40B4-BE49-F238E27FC236}">
                <a16:creationId xmlns:a16="http://schemas.microsoft.com/office/drawing/2014/main" id="{3092CC1C-0CF1-1F4C-B736-9B06AA9DA5C0}"/>
              </a:ext>
            </a:extLst>
          </p:cNvPr>
          <p:cNvSpPr>
            <a:spLocks noGrp="1"/>
          </p:cNvSpPr>
          <p:nvPr>
            <p:ph type="ftr" sz="quarter" idx="11"/>
          </p:nvPr>
        </p:nvSpPr>
        <p:spPr>
          <a:xfrm>
            <a:off x="4038600" y="6356350"/>
            <a:ext cx="4114800" cy="365125"/>
          </a:xfrm>
        </p:spPr>
        <p:txBody>
          <a:bodyPr/>
          <a:lstStyle/>
          <a:p>
            <a:r>
              <a:rPr lang="en-US" dirty="0"/>
              <a:t>© World Scout Bureau Inc.</a:t>
            </a:r>
          </a:p>
        </p:txBody>
      </p:sp>
      <p:sp>
        <p:nvSpPr>
          <p:cNvPr id="14" name="Slide Number Placeholder 2">
            <a:extLst>
              <a:ext uri="{FF2B5EF4-FFF2-40B4-BE49-F238E27FC236}">
                <a16:creationId xmlns:a16="http://schemas.microsoft.com/office/drawing/2014/main" id="{1AD0D285-6D08-1948-9375-39000C88B4EE}"/>
              </a:ext>
            </a:extLst>
          </p:cNvPr>
          <p:cNvSpPr>
            <a:spLocks noGrp="1"/>
          </p:cNvSpPr>
          <p:nvPr>
            <p:ph type="sldNum" sz="quarter" idx="12"/>
          </p:nvPr>
        </p:nvSpPr>
        <p:spPr>
          <a:xfrm>
            <a:off x="8610600" y="6356350"/>
            <a:ext cx="2743200" cy="365125"/>
          </a:xfrm>
        </p:spPr>
        <p:txBody>
          <a:bodyPr/>
          <a:lstStyle/>
          <a:p>
            <a:fld id="{5F702A45-47BF-984A-A12C-FE3DF6400CA5}" type="slidenum">
              <a:rPr lang="en-US" smtClean="0"/>
              <a:pPr/>
              <a:t>17</a:t>
            </a:fld>
            <a:endParaRPr lang="en-US" dirty="0"/>
          </a:p>
        </p:txBody>
      </p:sp>
      <p:pic>
        <p:nvPicPr>
          <p:cNvPr id="15" name="Picture 14">
            <a:extLst>
              <a:ext uri="{FF2B5EF4-FFF2-40B4-BE49-F238E27FC236}">
                <a16:creationId xmlns:a16="http://schemas.microsoft.com/office/drawing/2014/main" id="{ECE0EA33-294D-964D-A0C3-2C21C7C3080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0" y="5645150"/>
            <a:ext cx="2298700" cy="711200"/>
          </a:xfrm>
          <a:prstGeom prst="rect">
            <a:avLst/>
          </a:prstGeom>
        </p:spPr>
      </p:pic>
      <p:sp>
        <p:nvSpPr>
          <p:cNvPr id="16" name="Content Placeholder 3">
            <a:extLst>
              <a:ext uri="{FF2B5EF4-FFF2-40B4-BE49-F238E27FC236}">
                <a16:creationId xmlns:a16="http://schemas.microsoft.com/office/drawing/2014/main" id="{E035956A-024E-AB4F-8BE4-CC6A07D9B520}"/>
              </a:ext>
            </a:extLst>
          </p:cNvPr>
          <p:cNvSpPr txBox="1">
            <a:spLocks/>
          </p:cNvSpPr>
          <p:nvPr/>
        </p:nvSpPr>
        <p:spPr>
          <a:xfrm>
            <a:off x="75332" y="366837"/>
            <a:ext cx="3303863" cy="1640206"/>
          </a:xfrm>
          <a:prstGeom prst="rect">
            <a:avLst/>
          </a:prstGeom>
        </p:spPr>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Helvetica Neue" panose="02000503000000020004"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Helvetica Neue" panose="02000503000000020004"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Helvetica Neue" panose="02000503000000020004"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Helvetica Neue" panose="02000503000000020004"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Helvetica Neue" panose="02000503000000020004"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0">
              <a:lnSpc>
                <a:spcPct val="100000"/>
              </a:lnSpc>
              <a:buFont typeface="Arial" panose="020B0604020202020204" pitchFamily="34" charset="0"/>
              <a:buNone/>
            </a:pPr>
            <a:r>
              <a:rPr lang="en-US" sz="4400" b="1" dirty="0">
                <a:solidFill>
                  <a:srgbClr val="FBC445"/>
                </a:solidFill>
                <a:latin typeface="Futura Medium" panose="020B0602020204020303" pitchFamily="34" charset="-79"/>
                <a:cs typeface="Futura Medium" panose="020B0602020204020303" pitchFamily="34" charset="-79"/>
              </a:rPr>
              <a:t>1</a:t>
            </a:r>
            <a:r>
              <a:rPr lang="en-US" sz="4400" b="1" baseline="30000" dirty="0">
                <a:solidFill>
                  <a:srgbClr val="FBC445"/>
                </a:solidFill>
                <a:latin typeface="Futura Medium" panose="020B0602020204020303" pitchFamily="34" charset="-79"/>
                <a:cs typeface="Futura Medium" panose="020B0602020204020303" pitchFamily="34" charset="-79"/>
              </a:rPr>
              <a:t>st</a:t>
            </a:r>
            <a:r>
              <a:rPr lang="en-US" sz="4400" b="1" dirty="0">
                <a:solidFill>
                  <a:srgbClr val="FBC445"/>
                </a:solidFill>
                <a:latin typeface="Futura Medium" panose="020B0602020204020303" pitchFamily="34" charset="-79"/>
                <a:cs typeface="Futura Medium" panose="020B0602020204020303" pitchFamily="34" charset="-79"/>
              </a:rPr>
              <a:t> Step</a:t>
            </a:r>
          </a:p>
        </p:txBody>
      </p:sp>
      <p:sp>
        <p:nvSpPr>
          <p:cNvPr id="17" name="Content Placeholder 3">
            <a:extLst>
              <a:ext uri="{FF2B5EF4-FFF2-40B4-BE49-F238E27FC236}">
                <a16:creationId xmlns:a16="http://schemas.microsoft.com/office/drawing/2014/main" id="{F042BD5B-3565-B546-A336-4912CFCF6873}"/>
              </a:ext>
            </a:extLst>
          </p:cNvPr>
          <p:cNvSpPr txBox="1">
            <a:spLocks/>
          </p:cNvSpPr>
          <p:nvPr/>
        </p:nvSpPr>
        <p:spPr>
          <a:xfrm>
            <a:off x="378021" y="1635690"/>
            <a:ext cx="3335324" cy="2917471"/>
          </a:xfrm>
          <a:prstGeom prst="rect">
            <a:avLst/>
          </a:prstGeom>
        </p:spPr>
        <p:txBody>
          <a:bodyPr lIns="0" tIns="0" rIns="0" bIns="0" anchor="t"/>
          <a:lstStyle>
            <a:lvl1pPr marL="0" indent="-180000" algn="l" defTabSz="914400" rtl="0" eaLnBrk="1" latinLnBrk="0" hangingPunct="1">
              <a:lnSpc>
                <a:spcPts val="2200"/>
              </a:lnSpc>
              <a:spcBef>
                <a:spcPts val="0"/>
              </a:spcBef>
              <a:buClr>
                <a:schemeClr val="tx2"/>
              </a:buClr>
              <a:buSzPct val="120000"/>
              <a:buFont typeface="Arial"/>
              <a:buNone/>
              <a:defRPr sz="1600" b="0" kern="1200" cap="none" baseline="0">
                <a:solidFill>
                  <a:schemeClr val="tx1"/>
                </a:solidFill>
                <a:effectLst/>
                <a:latin typeface="+mn-lt"/>
                <a:ea typeface="+mn-ea"/>
                <a:cs typeface="+mn-cs"/>
              </a:defRPr>
            </a:lvl1pPr>
            <a:lvl2pPr marL="360000" indent="-180000" algn="l" defTabSz="914400" rtl="0" eaLnBrk="1" latinLnBrk="0" hangingPunct="1">
              <a:lnSpc>
                <a:spcPts val="2200"/>
              </a:lnSpc>
              <a:spcBef>
                <a:spcPts val="300"/>
              </a:spcBef>
              <a:buClr>
                <a:schemeClr val="tx2"/>
              </a:buClr>
              <a:buSzPct val="120000"/>
              <a:buFont typeface="Arial"/>
              <a:buChar char="•"/>
              <a:defRPr sz="1600" kern="1200">
                <a:solidFill>
                  <a:schemeClr val="tx1"/>
                </a:solidFill>
                <a:effectLst/>
                <a:latin typeface="+mn-lt"/>
                <a:ea typeface="+mn-ea"/>
                <a:cs typeface="+mn-cs"/>
              </a:defRPr>
            </a:lvl2pPr>
            <a:lvl3pPr marL="720000" indent="-180000" algn="l" defTabSz="914400" rtl="0" eaLnBrk="1" latinLnBrk="0" hangingPunct="1">
              <a:lnSpc>
                <a:spcPts val="2200"/>
              </a:lnSpc>
              <a:spcBef>
                <a:spcPts val="300"/>
              </a:spcBef>
              <a:buClr>
                <a:schemeClr val="accent3"/>
              </a:buClr>
              <a:buSzPct val="120000"/>
              <a:buFont typeface="Arial"/>
              <a:buChar char="•"/>
              <a:defRPr sz="1600" kern="1200">
                <a:solidFill>
                  <a:schemeClr val="tx1"/>
                </a:solidFill>
                <a:effectLst/>
                <a:latin typeface="+mn-lt"/>
                <a:ea typeface="+mn-ea"/>
                <a:cs typeface="+mn-cs"/>
              </a:defRPr>
            </a:lvl3pPr>
            <a:lvl4pPr marL="1080000" indent="-180000" algn="l" defTabSz="914400" rtl="0" eaLnBrk="1" latinLnBrk="0" hangingPunct="1">
              <a:lnSpc>
                <a:spcPts val="2200"/>
              </a:lnSpc>
              <a:spcBef>
                <a:spcPts val="300"/>
              </a:spcBef>
              <a:buClr>
                <a:schemeClr val="accent2"/>
              </a:buClr>
              <a:buSzPct val="120000"/>
              <a:buFont typeface="Arial"/>
              <a:buChar char="•"/>
              <a:defRPr sz="1600" kern="1200">
                <a:solidFill>
                  <a:schemeClr val="tx1"/>
                </a:solidFill>
                <a:effectLst/>
                <a:latin typeface="+mn-lt"/>
                <a:ea typeface="+mn-ea"/>
                <a:cs typeface="+mn-cs"/>
              </a:defRPr>
            </a:lvl4pPr>
            <a:lvl5pPr marL="1440000" indent="-180000" algn="l" defTabSz="914400" rtl="0" eaLnBrk="1" latinLnBrk="0" hangingPunct="1">
              <a:lnSpc>
                <a:spcPts val="2200"/>
              </a:lnSpc>
              <a:spcBef>
                <a:spcPts val="300"/>
              </a:spcBef>
              <a:buClr>
                <a:schemeClr val="accent1"/>
              </a:buClr>
              <a:buSzPct val="120000"/>
              <a:buFont typeface="Arial"/>
              <a:buChar char="•"/>
              <a:defRPr sz="1600" kern="1200">
                <a:solidFill>
                  <a:schemeClr val="tx1"/>
                </a:solidFill>
                <a:effectLst/>
                <a:latin typeface="+mn-lt"/>
                <a:ea typeface="+mn-ea"/>
                <a:cs typeface="+mn-cs"/>
              </a:defRPr>
            </a:lvl5pPr>
            <a:lvl6pPr marL="2514600" indent="-228600" algn="l" defTabSz="914400" rtl="0" eaLnBrk="1" latinLnBrk="0" hangingPunct="1">
              <a:spcBef>
                <a:spcPct val="20000"/>
              </a:spcBef>
              <a:buFont typeface="Arial" pitchFamily="34" charset="0"/>
              <a:buNone/>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88950" indent="-488950">
              <a:lnSpc>
                <a:spcPct val="100000"/>
              </a:lnSpc>
              <a:buClrTx/>
              <a:buFont typeface="Wingdings" pitchFamily="2" charset="2"/>
              <a:buChar char="ü"/>
            </a:pPr>
            <a:r>
              <a:rPr lang="en-US" sz="2800" b="1" dirty="0">
                <a:solidFill>
                  <a:schemeClr val="bg1"/>
                </a:solidFill>
                <a:latin typeface="Futura Medium" panose="020B0602020204020303" pitchFamily="34" charset="-79"/>
                <a:cs typeface="Futura Medium" panose="020B0602020204020303" pitchFamily="34" charset="-79"/>
              </a:rPr>
              <a:t>Identify areas </a:t>
            </a:r>
            <a:br>
              <a:rPr lang="en-US" sz="2800" b="1" dirty="0">
                <a:solidFill>
                  <a:schemeClr val="bg1"/>
                </a:solidFill>
                <a:latin typeface="Futura Medium" panose="020B0602020204020303" pitchFamily="34" charset="-79"/>
                <a:cs typeface="Futura Medium" panose="020B0602020204020303" pitchFamily="34" charset="-79"/>
              </a:rPr>
            </a:br>
            <a:r>
              <a:rPr lang="en-US" sz="2800" b="1" dirty="0">
                <a:solidFill>
                  <a:schemeClr val="bg1"/>
                </a:solidFill>
                <a:latin typeface="Futura Medium" panose="020B0602020204020303" pitchFamily="34" charset="-79"/>
                <a:cs typeface="Futura Medium" panose="020B0602020204020303" pitchFamily="34" charset="-79"/>
              </a:rPr>
              <a:t>of alignment in your national Youth Programme</a:t>
            </a:r>
          </a:p>
        </p:txBody>
      </p:sp>
      <p:sp>
        <p:nvSpPr>
          <p:cNvPr id="18" name="Content Placeholder 3">
            <a:extLst>
              <a:ext uri="{FF2B5EF4-FFF2-40B4-BE49-F238E27FC236}">
                <a16:creationId xmlns:a16="http://schemas.microsoft.com/office/drawing/2014/main" id="{3901B9F8-FD9E-FD42-A5CD-8C164D2B20BC}"/>
              </a:ext>
            </a:extLst>
          </p:cNvPr>
          <p:cNvSpPr txBox="1">
            <a:spLocks/>
          </p:cNvSpPr>
          <p:nvPr/>
        </p:nvSpPr>
        <p:spPr>
          <a:xfrm>
            <a:off x="4034827" y="1635690"/>
            <a:ext cx="3432975" cy="977831"/>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Helvetica Neue" panose="02000503000000020004"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Helvetica Neue" panose="02000503000000020004"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Helvetica Neue" panose="02000503000000020004"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Helvetica Neue" panose="02000503000000020004"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Helvetica Neue" panose="02000503000000020004"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0">
              <a:lnSpc>
                <a:spcPct val="100000"/>
              </a:lnSpc>
              <a:buFont typeface="Arial" panose="020B0604020202020204" pitchFamily="34" charset="0"/>
              <a:buNone/>
            </a:pPr>
            <a:r>
              <a:rPr lang="en-US" sz="4400" b="1" dirty="0">
                <a:solidFill>
                  <a:srgbClr val="FBC445"/>
                </a:solidFill>
                <a:latin typeface="Futura Medium" panose="020B0602020204020303" pitchFamily="34" charset="-79"/>
                <a:cs typeface="Futura Medium" panose="020B0602020204020303" pitchFamily="34" charset="-79"/>
              </a:rPr>
              <a:t>2</a:t>
            </a:r>
            <a:r>
              <a:rPr lang="en-US" sz="4400" b="1" baseline="30000" dirty="0">
                <a:solidFill>
                  <a:srgbClr val="FBC445"/>
                </a:solidFill>
                <a:latin typeface="Futura Medium" panose="020B0602020204020303" pitchFamily="34" charset="-79"/>
                <a:cs typeface="Futura Medium" panose="020B0602020204020303" pitchFamily="34" charset="-79"/>
              </a:rPr>
              <a:t>nd </a:t>
            </a:r>
            <a:r>
              <a:rPr lang="en-US" sz="4400" b="1" dirty="0">
                <a:solidFill>
                  <a:srgbClr val="FBC445"/>
                </a:solidFill>
                <a:latin typeface="Futura Medium" panose="020B0602020204020303" pitchFamily="34" charset="-79"/>
                <a:cs typeface="Futura Medium" panose="020B0602020204020303" pitchFamily="34" charset="-79"/>
              </a:rPr>
              <a:t>Step</a:t>
            </a:r>
          </a:p>
        </p:txBody>
      </p:sp>
      <p:sp>
        <p:nvSpPr>
          <p:cNvPr id="19" name="Content Placeholder 3">
            <a:extLst>
              <a:ext uri="{FF2B5EF4-FFF2-40B4-BE49-F238E27FC236}">
                <a16:creationId xmlns:a16="http://schemas.microsoft.com/office/drawing/2014/main" id="{0392328A-D3EE-CD42-94D6-6E4E1EF6D9BA}"/>
              </a:ext>
            </a:extLst>
          </p:cNvPr>
          <p:cNvSpPr txBox="1">
            <a:spLocks/>
          </p:cNvSpPr>
          <p:nvPr/>
        </p:nvSpPr>
        <p:spPr>
          <a:xfrm>
            <a:off x="4052297" y="2667117"/>
            <a:ext cx="3225154" cy="2782770"/>
          </a:xfrm>
          <a:prstGeom prst="rect">
            <a:avLst/>
          </a:prstGeom>
        </p:spPr>
        <p:txBody>
          <a:bodyPr lIns="0" tIns="0" rIns="0" bIns="0" anchor="t"/>
          <a:lstStyle>
            <a:defPPr>
              <a:defRPr lang="en-US"/>
            </a:defPPr>
            <a:lvl1pPr marL="488950" indent="-488950">
              <a:lnSpc>
                <a:spcPct val="100000"/>
              </a:lnSpc>
              <a:spcBef>
                <a:spcPts val="0"/>
              </a:spcBef>
              <a:buClrTx/>
              <a:buSzPct val="120000"/>
              <a:buFont typeface="Wingdings" pitchFamily="2" charset="2"/>
              <a:buChar char="ü"/>
              <a:defRPr sz="2800" b="1" cap="none" baseline="0">
                <a:solidFill>
                  <a:schemeClr val="bg1"/>
                </a:solidFill>
                <a:effectLst/>
                <a:latin typeface="Futura Medium" panose="020B0602020204020303" pitchFamily="34" charset="-79"/>
                <a:cs typeface="Futura Medium" panose="020B0602020204020303" pitchFamily="34" charset="-79"/>
              </a:defRPr>
            </a:lvl1pPr>
            <a:lvl2pPr marL="360000" indent="-180000">
              <a:lnSpc>
                <a:spcPts val="2200"/>
              </a:lnSpc>
              <a:spcBef>
                <a:spcPts val="300"/>
              </a:spcBef>
              <a:buClr>
                <a:schemeClr val="tx2"/>
              </a:buClr>
              <a:buSzPct val="120000"/>
              <a:buFont typeface="Arial"/>
              <a:buChar char="•"/>
              <a:defRPr sz="1600">
                <a:effectLst/>
              </a:defRPr>
            </a:lvl2pPr>
            <a:lvl3pPr marL="720000" indent="-180000">
              <a:lnSpc>
                <a:spcPts val="2200"/>
              </a:lnSpc>
              <a:spcBef>
                <a:spcPts val="300"/>
              </a:spcBef>
              <a:buClr>
                <a:schemeClr val="accent3"/>
              </a:buClr>
              <a:buSzPct val="120000"/>
              <a:buFont typeface="Arial"/>
              <a:buChar char="•"/>
              <a:defRPr sz="1600">
                <a:effectLst/>
              </a:defRPr>
            </a:lvl3pPr>
            <a:lvl4pPr marL="1080000" indent="-180000">
              <a:lnSpc>
                <a:spcPts val="2200"/>
              </a:lnSpc>
              <a:spcBef>
                <a:spcPts val="300"/>
              </a:spcBef>
              <a:buClr>
                <a:schemeClr val="accent2"/>
              </a:buClr>
              <a:buSzPct val="120000"/>
              <a:buFont typeface="Arial"/>
              <a:buChar char="•"/>
              <a:defRPr sz="1600">
                <a:effectLst/>
              </a:defRPr>
            </a:lvl4pPr>
            <a:lvl5pPr marL="1440000" indent="-180000">
              <a:lnSpc>
                <a:spcPts val="2200"/>
              </a:lnSpc>
              <a:spcBef>
                <a:spcPts val="300"/>
              </a:spcBef>
              <a:buClr>
                <a:schemeClr val="accent1"/>
              </a:buClr>
              <a:buSzPct val="120000"/>
              <a:buFont typeface="Arial"/>
              <a:buChar char="•"/>
              <a:defRPr sz="1600">
                <a:effectLst/>
              </a:defRPr>
            </a:lvl5pPr>
            <a:lvl6pPr marL="2514600" indent="-228600">
              <a:spcBef>
                <a:spcPct val="20000"/>
              </a:spcBef>
              <a:buFont typeface="Arial" pitchFamily="34" charset="0"/>
              <a:buNone/>
              <a:defRPr sz="2000"/>
            </a:lvl6pPr>
            <a:lvl7pPr marL="2971800" indent="-228600">
              <a:spcBef>
                <a:spcPct val="20000"/>
              </a:spcBef>
              <a:buFont typeface="Arial" pitchFamily="34" charset="0"/>
              <a:buChar char="•"/>
              <a:defRPr sz="2000"/>
            </a:lvl7pPr>
            <a:lvl8pPr marL="3429000" indent="-228600">
              <a:spcBef>
                <a:spcPct val="20000"/>
              </a:spcBef>
              <a:buFont typeface="Arial" pitchFamily="34" charset="0"/>
              <a:buChar char="•"/>
              <a:defRPr sz="2000"/>
            </a:lvl8pPr>
            <a:lvl9pPr marL="3886200" indent="-228600">
              <a:spcBef>
                <a:spcPct val="20000"/>
              </a:spcBef>
              <a:buFont typeface="Arial" pitchFamily="34" charset="0"/>
              <a:buChar char="•"/>
              <a:defRPr sz="2000"/>
            </a:lvl9pPr>
          </a:lstStyle>
          <a:p>
            <a:r>
              <a:rPr lang="en-US" dirty="0"/>
              <a:t>Plan and develop what is needed in your national Youth Programme</a:t>
            </a:r>
          </a:p>
        </p:txBody>
      </p:sp>
      <p:sp>
        <p:nvSpPr>
          <p:cNvPr id="20" name="Content Placeholder 3">
            <a:extLst>
              <a:ext uri="{FF2B5EF4-FFF2-40B4-BE49-F238E27FC236}">
                <a16:creationId xmlns:a16="http://schemas.microsoft.com/office/drawing/2014/main" id="{8CCC0BAA-9094-7F4F-9B50-F73AB2916EDE}"/>
              </a:ext>
            </a:extLst>
          </p:cNvPr>
          <p:cNvSpPr txBox="1">
            <a:spLocks/>
          </p:cNvSpPr>
          <p:nvPr/>
        </p:nvSpPr>
        <p:spPr>
          <a:xfrm>
            <a:off x="7555061" y="2675095"/>
            <a:ext cx="2838282" cy="886658"/>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Helvetica Neue" panose="02000503000000020004"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Helvetica Neue" panose="02000503000000020004"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Helvetica Neue" panose="02000503000000020004"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Helvetica Neue" panose="02000503000000020004"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Helvetica Neue" panose="02000503000000020004"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0">
              <a:lnSpc>
                <a:spcPct val="100000"/>
              </a:lnSpc>
              <a:buFont typeface="Arial" panose="020B0604020202020204" pitchFamily="34" charset="0"/>
              <a:buNone/>
            </a:pPr>
            <a:r>
              <a:rPr lang="en-US" sz="4400" b="1" dirty="0">
                <a:solidFill>
                  <a:srgbClr val="FBC445"/>
                </a:solidFill>
                <a:latin typeface="Futura Medium" panose="020B0602020204020303" pitchFamily="34" charset="-79"/>
                <a:cs typeface="Futura Medium" panose="020B0602020204020303" pitchFamily="34" charset="-79"/>
              </a:rPr>
              <a:t>3</a:t>
            </a:r>
            <a:r>
              <a:rPr lang="en-US" sz="4400" b="1" baseline="30000" dirty="0">
                <a:solidFill>
                  <a:srgbClr val="FBC445"/>
                </a:solidFill>
                <a:latin typeface="Futura Medium" panose="020B0602020204020303" pitchFamily="34" charset="-79"/>
                <a:cs typeface="Futura Medium" panose="020B0602020204020303" pitchFamily="34" charset="-79"/>
              </a:rPr>
              <a:t>rd</a:t>
            </a:r>
            <a:r>
              <a:rPr lang="en-US" sz="4400" b="1" dirty="0">
                <a:solidFill>
                  <a:srgbClr val="FBC445"/>
                </a:solidFill>
                <a:latin typeface="Futura Medium" panose="020B0602020204020303" pitchFamily="34" charset="-79"/>
                <a:cs typeface="Futura Medium" panose="020B0602020204020303" pitchFamily="34" charset="-79"/>
              </a:rPr>
              <a:t> Step</a:t>
            </a:r>
          </a:p>
        </p:txBody>
      </p:sp>
      <p:sp>
        <p:nvSpPr>
          <p:cNvPr id="21" name="Content Placeholder 3">
            <a:extLst>
              <a:ext uri="{FF2B5EF4-FFF2-40B4-BE49-F238E27FC236}">
                <a16:creationId xmlns:a16="http://schemas.microsoft.com/office/drawing/2014/main" id="{6D551E76-0B4B-9249-A37A-EDCA02F9076F}"/>
              </a:ext>
            </a:extLst>
          </p:cNvPr>
          <p:cNvSpPr txBox="1">
            <a:spLocks/>
          </p:cNvSpPr>
          <p:nvPr/>
        </p:nvSpPr>
        <p:spPr>
          <a:xfrm>
            <a:off x="7745412" y="3719371"/>
            <a:ext cx="3117284" cy="2514787"/>
          </a:xfrm>
          <a:prstGeom prst="rect">
            <a:avLst/>
          </a:prstGeom>
        </p:spPr>
        <p:txBody>
          <a:bodyPr lIns="0" tIns="0" rIns="0" bIns="0" anchor="t"/>
          <a:lstStyle>
            <a:defPPr>
              <a:defRPr lang="en-US"/>
            </a:defPPr>
            <a:lvl1pPr marL="488950" indent="-488950">
              <a:lnSpc>
                <a:spcPct val="100000"/>
              </a:lnSpc>
              <a:spcBef>
                <a:spcPts val="0"/>
              </a:spcBef>
              <a:buClrTx/>
              <a:buSzPct val="120000"/>
              <a:buFont typeface="Wingdings" pitchFamily="2" charset="2"/>
              <a:buChar char="ü"/>
              <a:defRPr sz="2800" b="1" cap="none" baseline="0">
                <a:solidFill>
                  <a:schemeClr val="bg1"/>
                </a:solidFill>
                <a:effectLst/>
                <a:latin typeface="Futura Medium" panose="020B0602020204020303" pitchFamily="34" charset="-79"/>
                <a:cs typeface="Futura Medium" panose="020B0602020204020303" pitchFamily="34" charset="-79"/>
              </a:defRPr>
            </a:lvl1pPr>
            <a:lvl2pPr marL="360000" indent="-180000">
              <a:lnSpc>
                <a:spcPts val="2200"/>
              </a:lnSpc>
              <a:spcBef>
                <a:spcPts val="300"/>
              </a:spcBef>
              <a:buClr>
                <a:schemeClr val="tx2"/>
              </a:buClr>
              <a:buSzPct val="120000"/>
              <a:buFont typeface="Arial"/>
              <a:buChar char="•"/>
              <a:defRPr sz="1600">
                <a:effectLst/>
              </a:defRPr>
            </a:lvl2pPr>
            <a:lvl3pPr marL="720000" indent="-180000">
              <a:lnSpc>
                <a:spcPts val="2200"/>
              </a:lnSpc>
              <a:spcBef>
                <a:spcPts val="300"/>
              </a:spcBef>
              <a:buClr>
                <a:schemeClr val="accent3"/>
              </a:buClr>
              <a:buSzPct val="120000"/>
              <a:buFont typeface="Arial"/>
              <a:buChar char="•"/>
              <a:defRPr sz="1600">
                <a:effectLst/>
              </a:defRPr>
            </a:lvl3pPr>
            <a:lvl4pPr marL="1080000" indent="-180000">
              <a:lnSpc>
                <a:spcPts val="2200"/>
              </a:lnSpc>
              <a:spcBef>
                <a:spcPts val="300"/>
              </a:spcBef>
              <a:buClr>
                <a:schemeClr val="accent2"/>
              </a:buClr>
              <a:buSzPct val="120000"/>
              <a:buFont typeface="Arial"/>
              <a:buChar char="•"/>
              <a:defRPr sz="1600">
                <a:effectLst/>
              </a:defRPr>
            </a:lvl4pPr>
            <a:lvl5pPr marL="1440000" indent="-180000">
              <a:lnSpc>
                <a:spcPts val="2200"/>
              </a:lnSpc>
              <a:spcBef>
                <a:spcPts val="300"/>
              </a:spcBef>
              <a:buClr>
                <a:schemeClr val="accent1"/>
              </a:buClr>
              <a:buSzPct val="120000"/>
              <a:buFont typeface="Arial"/>
              <a:buChar char="•"/>
              <a:defRPr sz="1600">
                <a:effectLst/>
              </a:defRPr>
            </a:lvl5pPr>
            <a:lvl6pPr marL="2514600" indent="-228600">
              <a:spcBef>
                <a:spcPct val="20000"/>
              </a:spcBef>
              <a:buFont typeface="Arial" pitchFamily="34" charset="0"/>
              <a:buNone/>
              <a:defRPr sz="2000"/>
            </a:lvl6pPr>
            <a:lvl7pPr marL="2971800" indent="-228600">
              <a:spcBef>
                <a:spcPct val="20000"/>
              </a:spcBef>
              <a:buFont typeface="Arial" pitchFamily="34" charset="0"/>
              <a:buChar char="•"/>
              <a:defRPr sz="2000"/>
            </a:lvl7pPr>
            <a:lvl8pPr marL="3429000" indent="-228600">
              <a:spcBef>
                <a:spcPct val="20000"/>
              </a:spcBef>
              <a:buFont typeface="Arial" pitchFamily="34" charset="0"/>
              <a:buChar char="•"/>
              <a:defRPr sz="2000"/>
            </a:lvl8pPr>
            <a:lvl9pPr marL="3886200" indent="-228600">
              <a:spcBef>
                <a:spcPct val="20000"/>
              </a:spcBef>
              <a:buFont typeface="Arial" pitchFamily="34" charset="0"/>
              <a:buChar char="•"/>
              <a:defRPr sz="2000"/>
            </a:lvl9pPr>
          </a:lstStyle>
          <a:p>
            <a:r>
              <a:rPr lang="en-US" dirty="0"/>
              <a:t>Implement and monitor your plan</a:t>
            </a:r>
          </a:p>
          <a:p>
            <a:r>
              <a:rPr lang="en-US" dirty="0"/>
              <a:t>Evaluate and share your story</a:t>
            </a:r>
          </a:p>
        </p:txBody>
      </p:sp>
      <p:pic>
        <p:nvPicPr>
          <p:cNvPr id="22" name="Picture 21" descr="A picture containing person&#13;&#10;&#13;&#10;Description automatically generated">
            <a:extLst>
              <a:ext uri="{FF2B5EF4-FFF2-40B4-BE49-F238E27FC236}">
                <a16:creationId xmlns:a16="http://schemas.microsoft.com/office/drawing/2014/main" id="{B411A1A6-E28C-DE4A-8E91-535253EE1D8B}"/>
              </a:ext>
            </a:extLst>
          </p:cNvPr>
          <p:cNvPicPr>
            <a:picLocks noChangeAspect="1"/>
          </p:cNvPicPr>
          <p:nvPr/>
        </p:nvPicPr>
        <p:blipFill>
          <a:blip r:embed="rId6"/>
          <a:stretch>
            <a:fillRect/>
          </a:stretch>
        </p:blipFill>
        <p:spPr>
          <a:xfrm rot="20227495">
            <a:off x="9985371" y="-57924"/>
            <a:ext cx="2396520" cy="344705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61176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fade">
                                      <p:cBhvr>
                                        <p:cTn id="7" dur="500"/>
                                        <p:tgtEl>
                                          <p:spTgt spid="16">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500"/>
                                        <p:tgtEl>
                                          <p:spTgt spid="19"/>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fade">
                                      <p:cBhvr>
                                        <p:cTn id="18" dur="500"/>
                                        <p:tgtEl>
                                          <p:spTgt spid="1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fade">
                                      <p:cBhvr>
                                        <p:cTn id="23" dur="500"/>
                                        <p:tgtEl>
                                          <p:spTgt spid="21"/>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fade">
                                      <p:cBhvr>
                                        <p:cTn id="26"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uild="p"/>
      <p:bldP spid="17" grpId="0"/>
      <p:bldP spid="18" grpId="0"/>
      <p:bldP spid="19" grpId="0"/>
      <p:bldP spid="20" grpId="0"/>
      <p:bldP spid="21"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D83BD3-12EC-B245-A88E-798655128398}"/>
              </a:ext>
            </a:extLst>
          </p:cNvPr>
          <p:cNvSpPr>
            <a:spLocks noGrp="1"/>
          </p:cNvSpPr>
          <p:nvPr>
            <p:ph type="title"/>
          </p:nvPr>
        </p:nvSpPr>
        <p:spPr>
          <a:xfrm>
            <a:off x="630264" y="1615233"/>
            <a:ext cx="3695733" cy="1152128"/>
          </a:xfrm>
        </p:spPr>
        <p:txBody>
          <a:bodyPr>
            <a:normAutofit fontScale="90000"/>
          </a:bodyPr>
          <a:lstStyle/>
          <a:p>
            <a:r>
              <a:rPr lang="en-US" sz="3600" b="1" dirty="0">
                <a:solidFill>
                  <a:schemeClr val="bg1"/>
                </a:solidFill>
                <a:latin typeface="Futura Medium" panose="020B0602020204020303" pitchFamily="34" charset="-79"/>
                <a:cs typeface="Futura Medium" panose="020B0602020204020303" pitchFamily="34" charset="-79"/>
              </a:rPr>
              <a:t>A participatory approach</a:t>
            </a:r>
          </a:p>
        </p:txBody>
      </p:sp>
      <p:graphicFrame>
        <p:nvGraphicFramePr>
          <p:cNvPr id="5" name="Content Placeholder 6">
            <a:extLst>
              <a:ext uri="{FF2B5EF4-FFF2-40B4-BE49-F238E27FC236}">
                <a16:creationId xmlns:a16="http://schemas.microsoft.com/office/drawing/2014/main" id="{9DAC11C0-7915-9641-84B8-BC4D228DFA8C}"/>
              </a:ext>
            </a:extLst>
          </p:cNvPr>
          <p:cNvGraphicFramePr>
            <a:graphicFrameLocks/>
          </p:cNvGraphicFramePr>
          <p:nvPr>
            <p:extLst>
              <p:ext uri="{D42A27DB-BD31-4B8C-83A1-F6EECF244321}">
                <p14:modId xmlns:p14="http://schemas.microsoft.com/office/powerpoint/2010/main" val="2170955945"/>
              </p:ext>
            </p:extLst>
          </p:nvPr>
        </p:nvGraphicFramePr>
        <p:xfrm>
          <a:off x="3440624" y="193453"/>
          <a:ext cx="8121112" cy="647109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8" name="Picture 7">
            <a:extLst>
              <a:ext uri="{FF2B5EF4-FFF2-40B4-BE49-F238E27FC236}">
                <a16:creationId xmlns:a16="http://schemas.microsoft.com/office/drawing/2014/main" id="{DEC27515-02E8-264A-9F55-060BEFB24078}"/>
              </a:ext>
            </a:extLst>
          </p:cNvPr>
          <p:cNvPicPr>
            <a:picLocks noChangeAspect="1"/>
          </p:cNvPicPr>
          <p:nvPr/>
        </p:nvPicPr>
        <p:blipFill>
          <a:blip r:embed="rId10"/>
          <a:stretch>
            <a:fillRect/>
          </a:stretch>
        </p:blipFill>
        <p:spPr>
          <a:xfrm>
            <a:off x="6407138" y="2350449"/>
            <a:ext cx="2194421" cy="2157102"/>
          </a:xfrm>
          <a:prstGeom prst="rect">
            <a:avLst/>
          </a:prstGeom>
        </p:spPr>
      </p:pic>
    </p:spTree>
    <p:extLst>
      <p:ext uri="{BB962C8B-B14F-4D97-AF65-F5344CB8AC3E}">
        <p14:creationId xmlns:p14="http://schemas.microsoft.com/office/powerpoint/2010/main" val="155639746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graphicEl>
                                              <a:dgm id="{9BF79477-92B1-1A4E-B773-BDF1C9CEAA83}"/>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graphicEl>
                                              <a:dgm id="{33035DEF-7474-BF46-AABA-47D47522839B}"/>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graphicEl>
                                              <a:dgm id="{2D103DBA-DA50-4B47-B82E-6B6F01809744}"/>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graphicEl>
                                              <a:dgm id="{97F68241-3FAB-6E4F-AFA6-1523BB7EA112}"/>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graphicEl>
                                              <a:dgm id="{8E87F6FF-3974-794F-AFA1-52C77E7BFA12}"/>
                                            </p:graphic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graphicEl>
                                              <a:dgm id="{5FF7F0B6-01EF-E44B-AF75-2DABF587426E}"/>
                                            </p:graphic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
                                            <p:graphicEl>
                                              <a:dgm id="{23D7B45D-F3DB-BD4E-8CF6-E4C89B0694B9}"/>
                                            </p:graphic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
                                            <p:graphicEl>
                                              <a:dgm id="{5AF805D3-53E7-B948-AD7F-3565CD4038EB}"/>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uiExpand="1">
        <p:bldSub>
          <a:bldDgm bld="one"/>
        </p:bldSub>
      </p:bldGraphic>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0D36725-72A0-A744-AB6A-00256F4FAD7B}"/>
              </a:ext>
            </a:extLst>
          </p:cNvPr>
          <p:cNvSpPr/>
          <p:nvPr/>
        </p:nvSpPr>
        <p:spPr>
          <a:xfrm>
            <a:off x="0" y="34384"/>
            <a:ext cx="12192000" cy="6858000"/>
          </a:xfrm>
          <a:prstGeom prst="rect">
            <a:avLst/>
          </a:prstGeom>
          <a:solidFill>
            <a:schemeClr val="dk1">
              <a:alpha val="30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buClr>
                <a:schemeClr val="bg1"/>
              </a:buClr>
            </a:pPr>
            <a:endParaRPr lang="en-GB" dirty="0"/>
          </a:p>
        </p:txBody>
      </p:sp>
      <p:sp>
        <p:nvSpPr>
          <p:cNvPr id="2" name="Title 1">
            <a:extLst>
              <a:ext uri="{FF2B5EF4-FFF2-40B4-BE49-F238E27FC236}">
                <a16:creationId xmlns:a16="http://schemas.microsoft.com/office/drawing/2014/main" id="{86D83BD3-12EC-B245-A88E-798655128398}"/>
              </a:ext>
            </a:extLst>
          </p:cNvPr>
          <p:cNvSpPr>
            <a:spLocks noGrp="1"/>
          </p:cNvSpPr>
          <p:nvPr>
            <p:ph type="title"/>
          </p:nvPr>
        </p:nvSpPr>
        <p:spPr>
          <a:xfrm>
            <a:off x="466261" y="2852937"/>
            <a:ext cx="3695733" cy="1152128"/>
          </a:xfrm>
        </p:spPr>
        <p:txBody>
          <a:bodyPr anchor="ctr">
            <a:normAutofit fontScale="90000"/>
          </a:bodyPr>
          <a:lstStyle/>
          <a:p>
            <a:r>
              <a:rPr lang="en-US" sz="3600" b="1" dirty="0">
                <a:solidFill>
                  <a:schemeClr val="bg1"/>
                </a:solidFill>
                <a:latin typeface="Futura Medium" panose="020B0602020204020303" pitchFamily="34" charset="-79"/>
                <a:cs typeface="Futura Medium" panose="020B0602020204020303" pitchFamily="34" charset="-79"/>
              </a:rPr>
              <a:t>Aligning to the SDGs is an opportunity to:</a:t>
            </a:r>
          </a:p>
        </p:txBody>
      </p:sp>
      <p:sp>
        <p:nvSpPr>
          <p:cNvPr id="17" name="Freeform 16">
            <a:extLst>
              <a:ext uri="{FF2B5EF4-FFF2-40B4-BE49-F238E27FC236}">
                <a16:creationId xmlns:a16="http://schemas.microsoft.com/office/drawing/2014/main" id="{8384E247-F666-6B44-AE7E-369136F7C098}"/>
              </a:ext>
            </a:extLst>
          </p:cNvPr>
          <p:cNvSpPr/>
          <p:nvPr/>
        </p:nvSpPr>
        <p:spPr>
          <a:xfrm>
            <a:off x="4184038" y="1600246"/>
            <a:ext cx="5807109" cy="865734"/>
          </a:xfrm>
          <a:custGeom>
            <a:avLst/>
            <a:gdLst>
              <a:gd name="connsiteX0" fmla="*/ 0 w 5807109"/>
              <a:gd name="connsiteY0" fmla="*/ 86573 h 865734"/>
              <a:gd name="connsiteX1" fmla="*/ 86573 w 5807109"/>
              <a:gd name="connsiteY1" fmla="*/ 0 h 865734"/>
              <a:gd name="connsiteX2" fmla="*/ 5720536 w 5807109"/>
              <a:gd name="connsiteY2" fmla="*/ 0 h 865734"/>
              <a:gd name="connsiteX3" fmla="*/ 5807109 w 5807109"/>
              <a:gd name="connsiteY3" fmla="*/ 86573 h 865734"/>
              <a:gd name="connsiteX4" fmla="*/ 5807109 w 5807109"/>
              <a:gd name="connsiteY4" fmla="*/ 779161 h 865734"/>
              <a:gd name="connsiteX5" fmla="*/ 5720536 w 5807109"/>
              <a:gd name="connsiteY5" fmla="*/ 865734 h 865734"/>
              <a:gd name="connsiteX6" fmla="*/ 86573 w 5807109"/>
              <a:gd name="connsiteY6" fmla="*/ 865734 h 865734"/>
              <a:gd name="connsiteX7" fmla="*/ 0 w 5807109"/>
              <a:gd name="connsiteY7" fmla="*/ 779161 h 865734"/>
              <a:gd name="connsiteX8" fmla="*/ 0 w 5807109"/>
              <a:gd name="connsiteY8" fmla="*/ 86573 h 86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07109" h="865734">
                <a:moveTo>
                  <a:pt x="0" y="86573"/>
                </a:moveTo>
                <a:cubicBezTo>
                  <a:pt x="0" y="38760"/>
                  <a:pt x="38760" y="0"/>
                  <a:pt x="86573" y="0"/>
                </a:cubicBezTo>
                <a:lnTo>
                  <a:pt x="5720536" y="0"/>
                </a:lnTo>
                <a:cubicBezTo>
                  <a:pt x="5768349" y="0"/>
                  <a:pt x="5807109" y="38760"/>
                  <a:pt x="5807109" y="86573"/>
                </a:cubicBezTo>
                <a:lnTo>
                  <a:pt x="5807109" y="779161"/>
                </a:lnTo>
                <a:cubicBezTo>
                  <a:pt x="5807109" y="826974"/>
                  <a:pt x="5768349" y="865734"/>
                  <a:pt x="5720536" y="865734"/>
                </a:cubicBezTo>
                <a:lnTo>
                  <a:pt x="86573" y="865734"/>
                </a:lnTo>
                <a:cubicBezTo>
                  <a:pt x="38760" y="865734"/>
                  <a:pt x="0" y="826974"/>
                  <a:pt x="0" y="779161"/>
                </a:cubicBezTo>
                <a:lnTo>
                  <a:pt x="0" y="86573"/>
                </a:lnTo>
                <a:close/>
              </a:path>
            </a:pathLst>
          </a:custGeom>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16200000" scaled="1"/>
            <a:tileRect/>
          </a:gradFill>
        </p:spPr>
        <p:style>
          <a:lnRef idx="0">
            <a:schemeClr val="lt1">
              <a:hueOff val="0"/>
              <a:satOff val="0"/>
              <a:lumOff val="0"/>
              <a:alphaOff val="0"/>
            </a:schemeClr>
          </a:lnRef>
          <a:fillRef idx="3">
            <a:schemeClr val="accent5">
              <a:hueOff val="0"/>
              <a:satOff val="0"/>
              <a:lumOff val="0"/>
              <a:alphaOff val="0"/>
            </a:schemeClr>
          </a:fillRef>
          <a:effectRef idx="2">
            <a:schemeClr val="accent5">
              <a:hueOff val="0"/>
              <a:satOff val="0"/>
              <a:lumOff val="0"/>
              <a:alphaOff val="0"/>
            </a:schemeClr>
          </a:effectRef>
          <a:fontRef idx="minor">
            <a:schemeClr val="lt1"/>
          </a:fontRef>
        </p:style>
        <p:txBody>
          <a:bodyPr spcFirstLastPara="0" vert="horz" wrap="square" lIns="97746" tIns="97746" rIns="1082519" bIns="97746" numCol="1" spcCol="1270" anchor="ctr" anchorCtr="0">
            <a:noAutofit/>
          </a:bodyPr>
          <a:lstStyle/>
          <a:p>
            <a:pPr marL="355600" lvl="0" defTabSz="844550">
              <a:lnSpc>
                <a:spcPct val="90000"/>
              </a:lnSpc>
              <a:spcBef>
                <a:spcPct val="0"/>
              </a:spcBef>
              <a:spcAft>
                <a:spcPct val="35000"/>
              </a:spcAft>
              <a:buFont typeface="Arial" panose="020B0604020202020204" pitchFamily="34" charset="0"/>
              <a:buNone/>
            </a:pPr>
            <a:r>
              <a:rPr lang="en-US" sz="1900" b="1" kern="1200" dirty="0">
                <a:latin typeface="Futura Medium" panose="020B0602020204020303" pitchFamily="34" charset="-79"/>
                <a:cs typeface="Futura Medium" panose="020B0602020204020303" pitchFamily="34" charset="-79"/>
              </a:rPr>
              <a:t>Offer new learning opportunities to young people</a:t>
            </a:r>
            <a:endParaRPr lang="en-US" sz="1900" kern="1200" dirty="0"/>
          </a:p>
        </p:txBody>
      </p:sp>
      <p:sp>
        <p:nvSpPr>
          <p:cNvPr id="18" name="Freeform 17">
            <a:extLst>
              <a:ext uri="{FF2B5EF4-FFF2-40B4-BE49-F238E27FC236}">
                <a16:creationId xmlns:a16="http://schemas.microsoft.com/office/drawing/2014/main" id="{1233CDCE-A04C-DD4B-80C3-CB98F41C19FC}"/>
              </a:ext>
            </a:extLst>
          </p:cNvPr>
          <p:cNvSpPr/>
          <p:nvPr/>
        </p:nvSpPr>
        <p:spPr>
          <a:xfrm>
            <a:off x="4617685" y="2586221"/>
            <a:ext cx="5807109" cy="865734"/>
          </a:xfrm>
          <a:custGeom>
            <a:avLst/>
            <a:gdLst>
              <a:gd name="connsiteX0" fmla="*/ 0 w 5807109"/>
              <a:gd name="connsiteY0" fmla="*/ 86573 h 865734"/>
              <a:gd name="connsiteX1" fmla="*/ 86573 w 5807109"/>
              <a:gd name="connsiteY1" fmla="*/ 0 h 865734"/>
              <a:gd name="connsiteX2" fmla="*/ 5720536 w 5807109"/>
              <a:gd name="connsiteY2" fmla="*/ 0 h 865734"/>
              <a:gd name="connsiteX3" fmla="*/ 5807109 w 5807109"/>
              <a:gd name="connsiteY3" fmla="*/ 86573 h 865734"/>
              <a:gd name="connsiteX4" fmla="*/ 5807109 w 5807109"/>
              <a:gd name="connsiteY4" fmla="*/ 779161 h 865734"/>
              <a:gd name="connsiteX5" fmla="*/ 5720536 w 5807109"/>
              <a:gd name="connsiteY5" fmla="*/ 865734 h 865734"/>
              <a:gd name="connsiteX6" fmla="*/ 86573 w 5807109"/>
              <a:gd name="connsiteY6" fmla="*/ 865734 h 865734"/>
              <a:gd name="connsiteX7" fmla="*/ 0 w 5807109"/>
              <a:gd name="connsiteY7" fmla="*/ 779161 h 865734"/>
              <a:gd name="connsiteX8" fmla="*/ 0 w 5807109"/>
              <a:gd name="connsiteY8" fmla="*/ 86573 h 86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07109" h="865734">
                <a:moveTo>
                  <a:pt x="0" y="86573"/>
                </a:moveTo>
                <a:cubicBezTo>
                  <a:pt x="0" y="38760"/>
                  <a:pt x="38760" y="0"/>
                  <a:pt x="86573" y="0"/>
                </a:cubicBezTo>
                <a:lnTo>
                  <a:pt x="5720536" y="0"/>
                </a:lnTo>
                <a:cubicBezTo>
                  <a:pt x="5768349" y="0"/>
                  <a:pt x="5807109" y="38760"/>
                  <a:pt x="5807109" y="86573"/>
                </a:cubicBezTo>
                <a:lnTo>
                  <a:pt x="5807109" y="779161"/>
                </a:lnTo>
                <a:cubicBezTo>
                  <a:pt x="5807109" y="826974"/>
                  <a:pt x="5768349" y="865734"/>
                  <a:pt x="5720536" y="865734"/>
                </a:cubicBezTo>
                <a:lnTo>
                  <a:pt x="86573" y="865734"/>
                </a:lnTo>
                <a:cubicBezTo>
                  <a:pt x="38760" y="865734"/>
                  <a:pt x="0" y="826974"/>
                  <a:pt x="0" y="779161"/>
                </a:cubicBezTo>
                <a:lnTo>
                  <a:pt x="0" y="86573"/>
                </a:lnTo>
                <a:close/>
              </a:path>
            </a:pathLst>
          </a:custGeom>
        </p:spPr>
        <p:style>
          <a:lnRef idx="0">
            <a:schemeClr val="lt1">
              <a:hueOff val="0"/>
              <a:satOff val="0"/>
              <a:lumOff val="0"/>
              <a:alphaOff val="0"/>
            </a:schemeClr>
          </a:lnRef>
          <a:fillRef idx="3">
            <a:schemeClr val="accent5">
              <a:hueOff val="-1689636"/>
              <a:satOff val="-4355"/>
              <a:lumOff val="-2941"/>
              <a:alphaOff val="0"/>
            </a:schemeClr>
          </a:fillRef>
          <a:effectRef idx="2">
            <a:schemeClr val="accent5">
              <a:hueOff val="-1689636"/>
              <a:satOff val="-4355"/>
              <a:lumOff val="-2941"/>
              <a:alphaOff val="0"/>
            </a:schemeClr>
          </a:effectRef>
          <a:fontRef idx="minor">
            <a:schemeClr val="lt1"/>
          </a:fontRef>
        </p:style>
        <p:txBody>
          <a:bodyPr spcFirstLastPara="0" vert="horz" wrap="square" lIns="97746" tIns="97746" rIns="1094121" bIns="97746" numCol="1" spcCol="1270" anchor="ctr" anchorCtr="0">
            <a:noAutofit/>
          </a:bodyPr>
          <a:lstStyle/>
          <a:p>
            <a:pPr marL="355600" lvl="0" defTabSz="844550">
              <a:lnSpc>
                <a:spcPct val="90000"/>
              </a:lnSpc>
              <a:spcBef>
                <a:spcPct val="0"/>
              </a:spcBef>
              <a:spcAft>
                <a:spcPct val="35000"/>
              </a:spcAft>
              <a:buNone/>
            </a:pPr>
            <a:r>
              <a:rPr lang="en-US" sz="1900" b="1" u="none" strike="noStrike" kern="1200" dirty="0">
                <a:effectLst/>
                <a:latin typeface="Futura Medium" panose="020B0602020204020303" pitchFamily="34" charset="-79"/>
                <a:cs typeface="Futura Medium" panose="020B0602020204020303" pitchFamily="34" charset="-79"/>
              </a:rPr>
              <a:t>Promote Scouting to new audiences </a:t>
            </a:r>
            <a:endParaRPr lang="en-US" sz="1900" kern="1200" dirty="0"/>
          </a:p>
        </p:txBody>
      </p:sp>
      <p:sp>
        <p:nvSpPr>
          <p:cNvPr id="19" name="Freeform 18">
            <a:extLst>
              <a:ext uri="{FF2B5EF4-FFF2-40B4-BE49-F238E27FC236}">
                <a16:creationId xmlns:a16="http://schemas.microsoft.com/office/drawing/2014/main" id="{1D75730C-043D-1340-A3AC-E97BE7F9C4F9}"/>
              </a:ext>
            </a:extLst>
          </p:cNvPr>
          <p:cNvSpPr/>
          <p:nvPr/>
        </p:nvSpPr>
        <p:spPr>
          <a:xfrm>
            <a:off x="5051333" y="3572197"/>
            <a:ext cx="5807109" cy="865734"/>
          </a:xfrm>
          <a:custGeom>
            <a:avLst/>
            <a:gdLst>
              <a:gd name="connsiteX0" fmla="*/ 0 w 5807109"/>
              <a:gd name="connsiteY0" fmla="*/ 86573 h 865734"/>
              <a:gd name="connsiteX1" fmla="*/ 86573 w 5807109"/>
              <a:gd name="connsiteY1" fmla="*/ 0 h 865734"/>
              <a:gd name="connsiteX2" fmla="*/ 5720536 w 5807109"/>
              <a:gd name="connsiteY2" fmla="*/ 0 h 865734"/>
              <a:gd name="connsiteX3" fmla="*/ 5807109 w 5807109"/>
              <a:gd name="connsiteY3" fmla="*/ 86573 h 865734"/>
              <a:gd name="connsiteX4" fmla="*/ 5807109 w 5807109"/>
              <a:gd name="connsiteY4" fmla="*/ 779161 h 865734"/>
              <a:gd name="connsiteX5" fmla="*/ 5720536 w 5807109"/>
              <a:gd name="connsiteY5" fmla="*/ 865734 h 865734"/>
              <a:gd name="connsiteX6" fmla="*/ 86573 w 5807109"/>
              <a:gd name="connsiteY6" fmla="*/ 865734 h 865734"/>
              <a:gd name="connsiteX7" fmla="*/ 0 w 5807109"/>
              <a:gd name="connsiteY7" fmla="*/ 779161 h 865734"/>
              <a:gd name="connsiteX8" fmla="*/ 0 w 5807109"/>
              <a:gd name="connsiteY8" fmla="*/ 86573 h 86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07109" h="865734">
                <a:moveTo>
                  <a:pt x="0" y="86573"/>
                </a:moveTo>
                <a:cubicBezTo>
                  <a:pt x="0" y="38760"/>
                  <a:pt x="38760" y="0"/>
                  <a:pt x="86573" y="0"/>
                </a:cubicBezTo>
                <a:lnTo>
                  <a:pt x="5720536" y="0"/>
                </a:lnTo>
                <a:cubicBezTo>
                  <a:pt x="5768349" y="0"/>
                  <a:pt x="5807109" y="38760"/>
                  <a:pt x="5807109" y="86573"/>
                </a:cubicBezTo>
                <a:lnTo>
                  <a:pt x="5807109" y="779161"/>
                </a:lnTo>
                <a:cubicBezTo>
                  <a:pt x="5807109" y="826974"/>
                  <a:pt x="5768349" y="865734"/>
                  <a:pt x="5720536" y="865734"/>
                </a:cubicBezTo>
                <a:lnTo>
                  <a:pt x="86573" y="865734"/>
                </a:lnTo>
                <a:cubicBezTo>
                  <a:pt x="38760" y="865734"/>
                  <a:pt x="0" y="826974"/>
                  <a:pt x="0" y="779161"/>
                </a:cubicBezTo>
                <a:lnTo>
                  <a:pt x="0" y="86573"/>
                </a:lnTo>
                <a:close/>
              </a:path>
            </a:pathLst>
          </a:custGeom>
        </p:spPr>
        <p:style>
          <a:lnRef idx="1">
            <a:schemeClr val="accent2"/>
          </a:lnRef>
          <a:fillRef idx="3">
            <a:schemeClr val="accent2"/>
          </a:fillRef>
          <a:effectRef idx="2">
            <a:schemeClr val="accent2"/>
          </a:effectRef>
          <a:fontRef idx="minor">
            <a:schemeClr val="lt1"/>
          </a:fontRef>
        </p:style>
        <p:txBody>
          <a:bodyPr spcFirstLastPara="0" vert="horz" wrap="square" lIns="97746" tIns="97746" rIns="1094121" bIns="97746" numCol="1" spcCol="1270" anchor="ctr" anchorCtr="0">
            <a:noAutofit/>
          </a:bodyPr>
          <a:lstStyle/>
          <a:p>
            <a:pPr marL="355600" lvl="0" defTabSz="844550">
              <a:lnSpc>
                <a:spcPct val="90000"/>
              </a:lnSpc>
              <a:spcBef>
                <a:spcPct val="0"/>
              </a:spcBef>
              <a:spcAft>
                <a:spcPct val="35000"/>
              </a:spcAft>
              <a:buFont typeface="Arial" panose="020B0604020202020204" pitchFamily="34" charset="0"/>
              <a:buNone/>
            </a:pPr>
            <a:r>
              <a:rPr lang="en-US" sz="1900" b="1" u="none" strike="noStrike" kern="1200" dirty="0">
                <a:effectLst/>
                <a:latin typeface="Futura Medium" panose="020B0602020204020303" pitchFamily="34" charset="-79"/>
                <a:cs typeface="Futura Medium" panose="020B0602020204020303" pitchFamily="34" charset="-79"/>
              </a:rPr>
              <a:t>Show Scouts how their actions impact a bigger cause</a:t>
            </a:r>
            <a:endParaRPr lang="en-US" sz="1900" kern="1200" dirty="0"/>
          </a:p>
        </p:txBody>
      </p:sp>
      <p:sp>
        <p:nvSpPr>
          <p:cNvPr id="20" name="Freeform 19">
            <a:extLst>
              <a:ext uri="{FF2B5EF4-FFF2-40B4-BE49-F238E27FC236}">
                <a16:creationId xmlns:a16="http://schemas.microsoft.com/office/drawing/2014/main" id="{1883C383-4EBA-D140-BBDB-AE3047CA35AF}"/>
              </a:ext>
            </a:extLst>
          </p:cNvPr>
          <p:cNvSpPr/>
          <p:nvPr/>
        </p:nvSpPr>
        <p:spPr>
          <a:xfrm>
            <a:off x="5484981" y="4558173"/>
            <a:ext cx="5807109" cy="865734"/>
          </a:xfrm>
          <a:custGeom>
            <a:avLst/>
            <a:gdLst>
              <a:gd name="connsiteX0" fmla="*/ 0 w 5807109"/>
              <a:gd name="connsiteY0" fmla="*/ 86573 h 865734"/>
              <a:gd name="connsiteX1" fmla="*/ 86573 w 5807109"/>
              <a:gd name="connsiteY1" fmla="*/ 0 h 865734"/>
              <a:gd name="connsiteX2" fmla="*/ 5720536 w 5807109"/>
              <a:gd name="connsiteY2" fmla="*/ 0 h 865734"/>
              <a:gd name="connsiteX3" fmla="*/ 5807109 w 5807109"/>
              <a:gd name="connsiteY3" fmla="*/ 86573 h 865734"/>
              <a:gd name="connsiteX4" fmla="*/ 5807109 w 5807109"/>
              <a:gd name="connsiteY4" fmla="*/ 779161 h 865734"/>
              <a:gd name="connsiteX5" fmla="*/ 5720536 w 5807109"/>
              <a:gd name="connsiteY5" fmla="*/ 865734 h 865734"/>
              <a:gd name="connsiteX6" fmla="*/ 86573 w 5807109"/>
              <a:gd name="connsiteY6" fmla="*/ 865734 h 865734"/>
              <a:gd name="connsiteX7" fmla="*/ 0 w 5807109"/>
              <a:gd name="connsiteY7" fmla="*/ 779161 h 865734"/>
              <a:gd name="connsiteX8" fmla="*/ 0 w 5807109"/>
              <a:gd name="connsiteY8" fmla="*/ 86573 h 86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07109" h="865734">
                <a:moveTo>
                  <a:pt x="0" y="86573"/>
                </a:moveTo>
                <a:cubicBezTo>
                  <a:pt x="0" y="38760"/>
                  <a:pt x="38760" y="0"/>
                  <a:pt x="86573" y="0"/>
                </a:cubicBezTo>
                <a:lnTo>
                  <a:pt x="5720536" y="0"/>
                </a:lnTo>
                <a:cubicBezTo>
                  <a:pt x="5768349" y="0"/>
                  <a:pt x="5807109" y="38760"/>
                  <a:pt x="5807109" y="86573"/>
                </a:cubicBezTo>
                <a:lnTo>
                  <a:pt x="5807109" y="779161"/>
                </a:lnTo>
                <a:cubicBezTo>
                  <a:pt x="5807109" y="826974"/>
                  <a:pt x="5768349" y="865734"/>
                  <a:pt x="5720536" y="865734"/>
                </a:cubicBezTo>
                <a:lnTo>
                  <a:pt x="86573" y="865734"/>
                </a:lnTo>
                <a:cubicBezTo>
                  <a:pt x="38760" y="865734"/>
                  <a:pt x="0" y="826974"/>
                  <a:pt x="0" y="779161"/>
                </a:cubicBezTo>
                <a:lnTo>
                  <a:pt x="0" y="86573"/>
                </a:lnTo>
                <a:close/>
              </a:path>
            </a:pathLst>
          </a:custGeom>
        </p:spPr>
        <p:style>
          <a:lnRef idx="1">
            <a:schemeClr val="accent4"/>
          </a:lnRef>
          <a:fillRef idx="3">
            <a:schemeClr val="accent4"/>
          </a:fillRef>
          <a:effectRef idx="2">
            <a:schemeClr val="accent4"/>
          </a:effectRef>
          <a:fontRef idx="minor">
            <a:schemeClr val="lt1"/>
          </a:fontRef>
        </p:style>
        <p:txBody>
          <a:bodyPr spcFirstLastPara="0" vert="horz" wrap="square" lIns="97746" tIns="97746" rIns="1094121" bIns="97746" numCol="1" spcCol="1270" anchor="ctr" anchorCtr="0">
            <a:noAutofit/>
          </a:bodyPr>
          <a:lstStyle/>
          <a:p>
            <a:pPr marL="355600" lvl="0" defTabSz="844550">
              <a:lnSpc>
                <a:spcPct val="90000"/>
              </a:lnSpc>
              <a:spcBef>
                <a:spcPct val="0"/>
              </a:spcBef>
              <a:spcAft>
                <a:spcPct val="35000"/>
              </a:spcAft>
              <a:buFont typeface="Arial" panose="020B0604020202020204" pitchFamily="34" charset="0"/>
              <a:buNone/>
            </a:pPr>
            <a:r>
              <a:rPr lang="en-MY" sz="1900" b="1" u="none" strike="noStrike" kern="1200" dirty="0">
                <a:effectLst/>
                <a:latin typeface="Futura Medium" panose="020B0602020204020303" pitchFamily="34" charset="-79"/>
                <a:cs typeface="Futura Medium" panose="020B0602020204020303" pitchFamily="34" charset="-79"/>
              </a:rPr>
              <a:t>Becoming a leading non-formal educational youth movement</a:t>
            </a:r>
            <a:endParaRPr lang="en-US" sz="1900" kern="1200" dirty="0"/>
          </a:p>
        </p:txBody>
      </p:sp>
      <p:sp>
        <p:nvSpPr>
          <p:cNvPr id="21" name="Freeform 20">
            <a:extLst>
              <a:ext uri="{FF2B5EF4-FFF2-40B4-BE49-F238E27FC236}">
                <a16:creationId xmlns:a16="http://schemas.microsoft.com/office/drawing/2014/main" id="{4AD6906F-48C2-664D-9479-AC0DAF118554}"/>
              </a:ext>
            </a:extLst>
          </p:cNvPr>
          <p:cNvSpPr/>
          <p:nvPr/>
        </p:nvSpPr>
        <p:spPr>
          <a:xfrm>
            <a:off x="5918629" y="5544149"/>
            <a:ext cx="5807109" cy="865734"/>
          </a:xfrm>
          <a:custGeom>
            <a:avLst/>
            <a:gdLst>
              <a:gd name="connsiteX0" fmla="*/ 0 w 5807109"/>
              <a:gd name="connsiteY0" fmla="*/ 86573 h 865734"/>
              <a:gd name="connsiteX1" fmla="*/ 86573 w 5807109"/>
              <a:gd name="connsiteY1" fmla="*/ 0 h 865734"/>
              <a:gd name="connsiteX2" fmla="*/ 5720536 w 5807109"/>
              <a:gd name="connsiteY2" fmla="*/ 0 h 865734"/>
              <a:gd name="connsiteX3" fmla="*/ 5807109 w 5807109"/>
              <a:gd name="connsiteY3" fmla="*/ 86573 h 865734"/>
              <a:gd name="connsiteX4" fmla="*/ 5807109 w 5807109"/>
              <a:gd name="connsiteY4" fmla="*/ 779161 h 865734"/>
              <a:gd name="connsiteX5" fmla="*/ 5720536 w 5807109"/>
              <a:gd name="connsiteY5" fmla="*/ 865734 h 865734"/>
              <a:gd name="connsiteX6" fmla="*/ 86573 w 5807109"/>
              <a:gd name="connsiteY6" fmla="*/ 865734 h 865734"/>
              <a:gd name="connsiteX7" fmla="*/ 0 w 5807109"/>
              <a:gd name="connsiteY7" fmla="*/ 779161 h 865734"/>
              <a:gd name="connsiteX8" fmla="*/ 0 w 5807109"/>
              <a:gd name="connsiteY8" fmla="*/ 86573 h 86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07109" h="865734">
                <a:moveTo>
                  <a:pt x="0" y="86573"/>
                </a:moveTo>
                <a:cubicBezTo>
                  <a:pt x="0" y="38760"/>
                  <a:pt x="38760" y="0"/>
                  <a:pt x="86573" y="0"/>
                </a:cubicBezTo>
                <a:lnTo>
                  <a:pt x="5720536" y="0"/>
                </a:lnTo>
                <a:cubicBezTo>
                  <a:pt x="5768349" y="0"/>
                  <a:pt x="5807109" y="38760"/>
                  <a:pt x="5807109" y="86573"/>
                </a:cubicBezTo>
                <a:lnTo>
                  <a:pt x="5807109" y="779161"/>
                </a:lnTo>
                <a:cubicBezTo>
                  <a:pt x="5807109" y="826974"/>
                  <a:pt x="5768349" y="865734"/>
                  <a:pt x="5720536" y="865734"/>
                </a:cubicBezTo>
                <a:lnTo>
                  <a:pt x="86573" y="865734"/>
                </a:lnTo>
                <a:cubicBezTo>
                  <a:pt x="38760" y="865734"/>
                  <a:pt x="0" y="826974"/>
                  <a:pt x="0" y="779161"/>
                </a:cubicBezTo>
                <a:lnTo>
                  <a:pt x="0" y="86573"/>
                </a:lnTo>
                <a:close/>
              </a:path>
            </a:pathLst>
          </a:custGeom>
        </p:spPr>
        <p:style>
          <a:lnRef idx="0">
            <a:schemeClr val="lt1">
              <a:hueOff val="0"/>
              <a:satOff val="0"/>
              <a:lumOff val="0"/>
              <a:alphaOff val="0"/>
            </a:schemeClr>
          </a:lnRef>
          <a:fillRef idx="3">
            <a:schemeClr val="accent5">
              <a:hueOff val="-6758543"/>
              <a:satOff val="-17419"/>
              <a:lumOff val="-11765"/>
              <a:alphaOff val="0"/>
            </a:schemeClr>
          </a:fillRef>
          <a:effectRef idx="2">
            <a:schemeClr val="accent5">
              <a:hueOff val="-6758543"/>
              <a:satOff val="-17419"/>
              <a:lumOff val="-11765"/>
              <a:alphaOff val="0"/>
            </a:schemeClr>
          </a:effectRef>
          <a:fontRef idx="minor">
            <a:schemeClr val="lt1"/>
          </a:fontRef>
        </p:style>
        <p:txBody>
          <a:bodyPr spcFirstLastPara="0" vert="horz" wrap="square" lIns="97746" tIns="97746" rIns="1094121" bIns="97746" numCol="1" spcCol="1270" anchor="ctr" anchorCtr="0">
            <a:noAutofit/>
          </a:bodyPr>
          <a:lstStyle/>
          <a:p>
            <a:pPr marL="355600" lvl="0" defTabSz="844550">
              <a:lnSpc>
                <a:spcPct val="90000"/>
              </a:lnSpc>
              <a:spcBef>
                <a:spcPct val="0"/>
              </a:spcBef>
              <a:spcAft>
                <a:spcPct val="35000"/>
              </a:spcAft>
              <a:buNone/>
            </a:pPr>
            <a:r>
              <a:rPr lang="en-US" sz="1900" b="1" u="none" strike="noStrike" kern="1200" dirty="0">
                <a:effectLst/>
                <a:latin typeface="Futura Medium" panose="020B0602020204020303" pitchFamily="34" charset="-79"/>
                <a:cs typeface="Futura Medium" panose="020B0602020204020303" pitchFamily="34" charset="-79"/>
              </a:rPr>
              <a:t>Reinforce the Youth Programme</a:t>
            </a:r>
            <a:endParaRPr lang="en-US" sz="1900" kern="1200" dirty="0"/>
          </a:p>
        </p:txBody>
      </p:sp>
      <p:sp>
        <p:nvSpPr>
          <p:cNvPr id="26" name="Freeform 25">
            <a:extLst>
              <a:ext uri="{FF2B5EF4-FFF2-40B4-BE49-F238E27FC236}">
                <a16:creationId xmlns:a16="http://schemas.microsoft.com/office/drawing/2014/main" id="{3AAC0459-56C9-DF4A-999D-24F16CB8380A}"/>
              </a:ext>
            </a:extLst>
          </p:cNvPr>
          <p:cNvSpPr/>
          <p:nvPr/>
        </p:nvSpPr>
        <p:spPr>
          <a:xfrm>
            <a:off x="3750391" y="602685"/>
            <a:ext cx="5807109" cy="865734"/>
          </a:xfrm>
          <a:custGeom>
            <a:avLst/>
            <a:gdLst>
              <a:gd name="connsiteX0" fmla="*/ 0 w 5807109"/>
              <a:gd name="connsiteY0" fmla="*/ 86573 h 865734"/>
              <a:gd name="connsiteX1" fmla="*/ 86573 w 5807109"/>
              <a:gd name="connsiteY1" fmla="*/ 0 h 865734"/>
              <a:gd name="connsiteX2" fmla="*/ 5720536 w 5807109"/>
              <a:gd name="connsiteY2" fmla="*/ 0 h 865734"/>
              <a:gd name="connsiteX3" fmla="*/ 5807109 w 5807109"/>
              <a:gd name="connsiteY3" fmla="*/ 86573 h 865734"/>
              <a:gd name="connsiteX4" fmla="*/ 5807109 w 5807109"/>
              <a:gd name="connsiteY4" fmla="*/ 779161 h 865734"/>
              <a:gd name="connsiteX5" fmla="*/ 5720536 w 5807109"/>
              <a:gd name="connsiteY5" fmla="*/ 865734 h 865734"/>
              <a:gd name="connsiteX6" fmla="*/ 86573 w 5807109"/>
              <a:gd name="connsiteY6" fmla="*/ 865734 h 865734"/>
              <a:gd name="connsiteX7" fmla="*/ 0 w 5807109"/>
              <a:gd name="connsiteY7" fmla="*/ 779161 h 865734"/>
              <a:gd name="connsiteX8" fmla="*/ 0 w 5807109"/>
              <a:gd name="connsiteY8" fmla="*/ 86573 h 86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07109" h="865734">
                <a:moveTo>
                  <a:pt x="0" y="86573"/>
                </a:moveTo>
                <a:cubicBezTo>
                  <a:pt x="0" y="38760"/>
                  <a:pt x="38760" y="0"/>
                  <a:pt x="86573" y="0"/>
                </a:cubicBezTo>
                <a:lnTo>
                  <a:pt x="5720536" y="0"/>
                </a:lnTo>
                <a:cubicBezTo>
                  <a:pt x="5768349" y="0"/>
                  <a:pt x="5807109" y="38760"/>
                  <a:pt x="5807109" y="86573"/>
                </a:cubicBezTo>
                <a:lnTo>
                  <a:pt x="5807109" y="779161"/>
                </a:lnTo>
                <a:cubicBezTo>
                  <a:pt x="5807109" y="826974"/>
                  <a:pt x="5768349" y="865734"/>
                  <a:pt x="5720536" y="865734"/>
                </a:cubicBezTo>
                <a:lnTo>
                  <a:pt x="86573" y="865734"/>
                </a:lnTo>
                <a:cubicBezTo>
                  <a:pt x="38760" y="865734"/>
                  <a:pt x="0" y="826974"/>
                  <a:pt x="0" y="779161"/>
                </a:cubicBezTo>
                <a:lnTo>
                  <a:pt x="0" y="86573"/>
                </a:lnTo>
                <a:close/>
              </a:path>
            </a:pathLst>
          </a:custGeom>
          <a:gradFill flip="none" rotWithShape="1">
            <a:gsLst>
              <a:gs pos="0">
                <a:srgbClr val="FF2F92">
                  <a:shade val="30000"/>
                  <a:satMod val="115000"/>
                </a:srgbClr>
              </a:gs>
              <a:gs pos="50000">
                <a:srgbClr val="FF2F92">
                  <a:shade val="67500"/>
                  <a:satMod val="115000"/>
                </a:srgbClr>
              </a:gs>
              <a:gs pos="100000">
                <a:srgbClr val="FF2F92">
                  <a:shade val="100000"/>
                  <a:satMod val="115000"/>
                </a:srgbClr>
              </a:gs>
            </a:gsLst>
            <a:lin ang="16200000" scaled="1"/>
            <a:tileRect/>
          </a:gradFill>
        </p:spPr>
        <p:style>
          <a:lnRef idx="0">
            <a:schemeClr val="lt1">
              <a:hueOff val="0"/>
              <a:satOff val="0"/>
              <a:lumOff val="0"/>
              <a:alphaOff val="0"/>
            </a:schemeClr>
          </a:lnRef>
          <a:fillRef idx="3">
            <a:schemeClr val="accent5">
              <a:hueOff val="0"/>
              <a:satOff val="0"/>
              <a:lumOff val="0"/>
              <a:alphaOff val="0"/>
            </a:schemeClr>
          </a:fillRef>
          <a:effectRef idx="2">
            <a:schemeClr val="accent5">
              <a:hueOff val="0"/>
              <a:satOff val="0"/>
              <a:lumOff val="0"/>
              <a:alphaOff val="0"/>
            </a:schemeClr>
          </a:effectRef>
          <a:fontRef idx="minor">
            <a:schemeClr val="lt1"/>
          </a:fontRef>
        </p:style>
        <p:txBody>
          <a:bodyPr spcFirstLastPara="0" vert="horz" wrap="square" lIns="97746" tIns="97746" rIns="1082519" bIns="97746" numCol="1" spcCol="1270" anchor="ctr" anchorCtr="0">
            <a:noAutofit/>
          </a:bodyPr>
          <a:lstStyle/>
          <a:p>
            <a:pPr marL="355600" lvl="1" defTabSz="666750">
              <a:lnSpc>
                <a:spcPct val="90000"/>
              </a:lnSpc>
              <a:spcBef>
                <a:spcPct val="0"/>
              </a:spcBef>
              <a:spcAft>
                <a:spcPct val="15000"/>
              </a:spcAft>
            </a:pPr>
            <a:r>
              <a:rPr lang="en-US" sz="1900" b="1" dirty="0">
                <a:latin typeface="Futura Medium" panose="020B0602020204020303" pitchFamily="34" charset="-79"/>
                <a:cs typeface="Futura Medium" panose="020B0602020204020303" pitchFamily="34" charset="-79"/>
              </a:rPr>
              <a:t>Become more sustainable as an institution </a:t>
            </a:r>
            <a:endParaRPr lang="en-US" sz="1900" dirty="0"/>
          </a:p>
        </p:txBody>
      </p:sp>
    </p:spTree>
    <p:extLst>
      <p:ext uri="{BB962C8B-B14F-4D97-AF65-F5344CB8AC3E}">
        <p14:creationId xmlns:p14="http://schemas.microsoft.com/office/powerpoint/2010/main" val="267414651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P spid="20" grpId="0" animBg="1"/>
      <p:bldP spid="21" grpId="0" animBg="1"/>
      <p:bldP spid="2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6B24356-FF11-D945-B52E-78E70000C8D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0" y="5617817"/>
            <a:ext cx="2298700" cy="711200"/>
          </a:xfrm>
          <a:prstGeom prst="rect">
            <a:avLst/>
          </a:prstGeom>
        </p:spPr>
      </p:pic>
      <p:sp>
        <p:nvSpPr>
          <p:cNvPr id="8" name="Content Placeholder 3">
            <a:extLst>
              <a:ext uri="{FF2B5EF4-FFF2-40B4-BE49-F238E27FC236}">
                <a16:creationId xmlns:a16="http://schemas.microsoft.com/office/drawing/2014/main" id="{58825C14-9913-B94E-85D0-13130D87DD9D}"/>
              </a:ext>
            </a:extLst>
          </p:cNvPr>
          <p:cNvSpPr txBox="1">
            <a:spLocks/>
          </p:cNvSpPr>
          <p:nvPr/>
        </p:nvSpPr>
        <p:spPr>
          <a:xfrm>
            <a:off x="728158" y="606324"/>
            <a:ext cx="5457567" cy="2376791"/>
          </a:xfrm>
          <a:prstGeom prst="rect">
            <a:avLst/>
          </a:prstGeom>
        </p:spPr>
        <p:txBody>
          <a:bodyPr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Helvetica Neue" panose="02000503000000020004"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Helvetica Neue" panose="02000503000000020004"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Helvetica Neue" panose="02000503000000020004"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Helvetica Neue" panose="02000503000000020004"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Helvetica Neue" panose="02000503000000020004"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0">
              <a:lnSpc>
                <a:spcPct val="100000"/>
              </a:lnSpc>
              <a:buFont typeface="Arial" panose="020B0604020202020204" pitchFamily="34" charset="0"/>
              <a:buNone/>
            </a:pPr>
            <a:r>
              <a:rPr lang="en-US" sz="16600" b="1" dirty="0">
                <a:solidFill>
                  <a:schemeClr val="bg1"/>
                </a:solidFill>
                <a:latin typeface="Futura Medium" panose="020B0602020204020303" pitchFamily="34" charset="-79"/>
                <a:ea typeface="Helvetica Neue" panose="02000503000000020004" pitchFamily="2" charset="0"/>
                <a:cs typeface="Futura Medium" panose="020B0602020204020303" pitchFamily="34" charset="-79"/>
              </a:rPr>
              <a:t>2</a:t>
            </a:r>
            <a:r>
              <a:rPr lang="en-US" sz="6000" b="1" dirty="0">
                <a:solidFill>
                  <a:schemeClr val="bg1"/>
                </a:solidFill>
                <a:latin typeface="Futura Medium" panose="020B0602020204020303" pitchFamily="34" charset="-79"/>
                <a:ea typeface="Helvetica Neue" panose="02000503000000020004" pitchFamily="2" charset="0"/>
                <a:cs typeface="Futura Medium" panose="020B0602020204020303" pitchFamily="34" charset="-79"/>
              </a:rPr>
              <a:t> </a:t>
            </a:r>
          </a:p>
        </p:txBody>
      </p:sp>
      <p:sp>
        <p:nvSpPr>
          <p:cNvPr id="9" name="Content Placeholder 3">
            <a:extLst>
              <a:ext uri="{FF2B5EF4-FFF2-40B4-BE49-F238E27FC236}">
                <a16:creationId xmlns:a16="http://schemas.microsoft.com/office/drawing/2014/main" id="{C93EA6C0-6470-2944-984F-436F1177EC65}"/>
              </a:ext>
            </a:extLst>
          </p:cNvPr>
          <p:cNvSpPr txBox="1">
            <a:spLocks/>
          </p:cNvSpPr>
          <p:nvPr/>
        </p:nvSpPr>
        <p:spPr>
          <a:xfrm>
            <a:off x="728158" y="2527568"/>
            <a:ext cx="5457567" cy="2376791"/>
          </a:xfrm>
          <a:prstGeom prst="rect">
            <a:avLst/>
          </a:prstGeom>
        </p:spPr>
        <p:txBody>
          <a:bodyPr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Helvetica Neue" panose="02000503000000020004"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Helvetica Neue" panose="02000503000000020004"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Helvetica Neue" panose="02000503000000020004"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Helvetica Neue" panose="02000503000000020004"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Helvetica Neue" panose="02000503000000020004"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0">
              <a:lnSpc>
                <a:spcPct val="100000"/>
              </a:lnSpc>
              <a:buFont typeface="Arial" panose="020B0604020202020204" pitchFamily="34" charset="0"/>
              <a:buNone/>
            </a:pPr>
            <a:r>
              <a:rPr lang="en-US" sz="4800" b="1" dirty="0">
                <a:solidFill>
                  <a:schemeClr val="bg1"/>
                </a:solidFill>
                <a:latin typeface="Futura Medium" panose="020B0602020204020303" pitchFamily="34" charset="-79"/>
                <a:ea typeface="Helvetica Neue" panose="02000503000000020004" pitchFamily="2" charset="0"/>
                <a:cs typeface="Futura Medium" panose="020B0602020204020303" pitchFamily="34" charset="-79"/>
              </a:rPr>
              <a:t>ways to contribute </a:t>
            </a:r>
            <a:br>
              <a:rPr lang="en-US" sz="4800" b="1" dirty="0">
                <a:solidFill>
                  <a:schemeClr val="bg1"/>
                </a:solidFill>
                <a:latin typeface="Futura Medium" panose="020B0602020204020303" pitchFamily="34" charset="-79"/>
                <a:ea typeface="Helvetica Neue" panose="02000503000000020004" pitchFamily="2" charset="0"/>
                <a:cs typeface="Futura Medium" panose="020B0602020204020303" pitchFamily="34" charset="-79"/>
              </a:rPr>
            </a:br>
            <a:r>
              <a:rPr lang="en-US" sz="4800" b="1" dirty="0">
                <a:solidFill>
                  <a:schemeClr val="bg1"/>
                </a:solidFill>
                <a:latin typeface="Futura Medium" panose="020B0602020204020303" pitchFamily="34" charset="-79"/>
                <a:ea typeface="Helvetica Neue" panose="02000503000000020004" pitchFamily="2" charset="0"/>
                <a:cs typeface="Futura Medium" panose="020B0602020204020303" pitchFamily="34" charset="-79"/>
              </a:rPr>
              <a:t>to the SDGs</a:t>
            </a:r>
          </a:p>
        </p:txBody>
      </p:sp>
      <p:sp>
        <p:nvSpPr>
          <p:cNvPr id="10" name="Freeform 9">
            <a:extLst>
              <a:ext uri="{FF2B5EF4-FFF2-40B4-BE49-F238E27FC236}">
                <a16:creationId xmlns:a16="http://schemas.microsoft.com/office/drawing/2014/main" id="{677DE743-4C24-1543-8D3E-722E2B36ABE5}"/>
              </a:ext>
            </a:extLst>
          </p:cNvPr>
          <p:cNvSpPr/>
          <p:nvPr/>
        </p:nvSpPr>
        <p:spPr>
          <a:xfrm>
            <a:off x="6840161" y="368926"/>
            <a:ext cx="3742984" cy="3742984"/>
          </a:xfrm>
          <a:custGeom>
            <a:avLst/>
            <a:gdLst>
              <a:gd name="connsiteX0" fmla="*/ 0 w 4511040"/>
              <a:gd name="connsiteY0" fmla="*/ 2255520 h 4511039"/>
              <a:gd name="connsiteX1" fmla="*/ 2255520 w 4511040"/>
              <a:gd name="connsiteY1" fmla="*/ 0 h 4511039"/>
              <a:gd name="connsiteX2" fmla="*/ 4511040 w 4511040"/>
              <a:gd name="connsiteY2" fmla="*/ 2255520 h 4511039"/>
              <a:gd name="connsiteX3" fmla="*/ 2255520 w 4511040"/>
              <a:gd name="connsiteY3" fmla="*/ 4511040 h 4511039"/>
              <a:gd name="connsiteX4" fmla="*/ 0 w 4511040"/>
              <a:gd name="connsiteY4" fmla="*/ 2255520 h 45110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11040" h="4511039">
                <a:moveTo>
                  <a:pt x="0" y="2255520"/>
                </a:moveTo>
                <a:cubicBezTo>
                  <a:pt x="0" y="1009831"/>
                  <a:pt x="1009831" y="0"/>
                  <a:pt x="2255520" y="0"/>
                </a:cubicBezTo>
                <a:cubicBezTo>
                  <a:pt x="3501209" y="0"/>
                  <a:pt x="4511040" y="1009831"/>
                  <a:pt x="4511040" y="2255520"/>
                </a:cubicBezTo>
                <a:cubicBezTo>
                  <a:pt x="4511040" y="3501209"/>
                  <a:pt x="3501209" y="4511040"/>
                  <a:pt x="2255520" y="4511040"/>
                </a:cubicBezTo>
                <a:cubicBezTo>
                  <a:pt x="1009831" y="4511040"/>
                  <a:pt x="0" y="3501209"/>
                  <a:pt x="0" y="2255520"/>
                </a:cubicBezTo>
                <a:close/>
              </a:path>
            </a:pathLst>
          </a:custGeom>
          <a:solidFill>
            <a:schemeClr val="accent4">
              <a:alpha val="50000"/>
            </a:schemeClr>
          </a:solidFill>
          <a:ln>
            <a:noFill/>
          </a:ln>
        </p:spPr>
        <p:style>
          <a:lnRef idx="2">
            <a:schemeClr val="lt1">
              <a:hueOff val="0"/>
              <a:satOff val="0"/>
              <a:lumOff val="0"/>
              <a:alphaOff val="0"/>
            </a:schemeClr>
          </a:lnRef>
          <a:fillRef idx="1">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txBody>
          <a:bodyPr spcFirstLastPara="0" vert="horz" wrap="square" lIns="360000" tIns="531949" rIns="360000" bIns="1152000" numCol="1" spcCol="1270" anchor="ctr" anchorCtr="1">
            <a:noAutofit/>
          </a:bodyPr>
          <a:lstStyle/>
          <a:p>
            <a:pPr marL="0" lvl="0" indent="0" algn="ctr" defTabSz="1733550">
              <a:lnSpc>
                <a:spcPct val="90000"/>
              </a:lnSpc>
              <a:spcBef>
                <a:spcPct val="0"/>
              </a:spcBef>
              <a:spcAft>
                <a:spcPct val="35000"/>
              </a:spcAft>
              <a:buClrTx/>
              <a:buFont typeface="Wingdings" pitchFamily="2" charset="2"/>
              <a:buNone/>
            </a:pPr>
            <a:r>
              <a:rPr lang="en-US" sz="2400" b="1" kern="1200" dirty="0">
                <a:solidFill>
                  <a:schemeClr val="bg1"/>
                </a:solidFill>
                <a:latin typeface="Futura Medium" panose="020B0602020204020303" pitchFamily="34" charset="-79"/>
                <a:cs typeface="Futura Medium" panose="020B0602020204020303" pitchFamily="34" charset="-79"/>
              </a:rPr>
              <a:t>Align the Youth Programme with the SDGs</a:t>
            </a:r>
            <a:endParaRPr lang="en-US" sz="2400" b="1" kern="1200" dirty="0">
              <a:latin typeface="Futura Medium" panose="020B0602020204020303" pitchFamily="34" charset="-79"/>
              <a:cs typeface="Futura Medium" panose="020B0602020204020303" pitchFamily="34" charset="-79"/>
            </a:endParaRPr>
          </a:p>
        </p:txBody>
      </p:sp>
      <p:sp>
        <p:nvSpPr>
          <p:cNvPr id="11" name="Freeform 10">
            <a:extLst>
              <a:ext uri="{FF2B5EF4-FFF2-40B4-BE49-F238E27FC236}">
                <a16:creationId xmlns:a16="http://schemas.microsoft.com/office/drawing/2014/main" id="{D0483858-8F00-8843-AC63-20885F11B308}"/>
              </a:ext>
            </a:extLst>
          </p:cNvPr>
          <p:cNvSpPr/>
          <p:nvPr/>
        </p:nvSpPr>
        <p:spPr>
          <a:xfrm>
            <a:off x="6840162" y="2750844"/>
            <a:ext cx="3742983" cy="3742984"/>
          </a:xfrm>
          <a:custGeom>
            <a:avLst/>
            <a:gdLst>
              <a:gd name="connsiteX0" fmla="*/ 0 w 4511040"/>
              <a:gd name="connsiteY0" fmla="*/ 2255520 h 4511039"/>
              <a:gd name="connsiteX1" fmla="*/ 2255520 w 4511040"/>
              <a:gd name="connsiteY1" fmla="*/ 0 h 4511039"/>
              <a:gd name="connsiteX2" fmla="*/ 4511040 w 4511040"/>
              <a:gd name="connsiteY2" fmla="*/ 2255520 h 4511039"/>
              <a:gd name="connsiteX3" fmla="*/ 2255520 w 4511040"/>
              <a:gd name="connsiteY3" fmla="*/ 4511040 h 4511039"/>
              <a:gd name="connsiteX4" fmla="*/ 0 w 4511040"/>
              <a:gd name="connsiteY4" fmla="*/ 2255520 h 45110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11040" h="4511039">
                <a:moveTo>
                  <a:pt x="0" y="2255520"/>
                </a:moveTo>
                <a:cubicBezTo>
                  <a:pt x="0" y="1009831"/>
                  <a:pt x="1009831" y="0"/>
                  <a:pt x="2255520" y="0"/>
                </a:cubicBezTo>
                <a:cubicBezTo>
                  <a:pt x="3501209" y="0"/>
                  <a:pt x="4511040" y="1009831"/>
                  <a:pt x="4511040" y="2255520"/>
                </a:cubicBezTo>
                <a:cubicBezTo>
                  <a:pt x="4511040" y="3501209"/>
                  <a:pt x="3501209" y="4511040"/>
                  <a:pt x="2255520" y="4511040"/>
                </a:cubicBezTo>
                <a:cubicBezTo>
                  <a:pt x="1009831" y="4511040"/>
                  <a:pt x="0" y="3501209"/>
                  <a:pt x="0" y="2255520"/>
                </a:cubicBezTo>
                <a:close/>
              </a:path>
            </a:pathLst>
          </a:custGeom>
          <a:solidFill>
            <a:srgbClr val="00B0F0">
              <a:alpha val="50000"/>
            </a:srgbClr>
          </a:solidFill>
          <a:ln>
            <a:noFill/>
          </a:ln>
        </p:spPr>
        <p:style>
          <a:lnRef idx="2">
            <a:schemeClr val="lt1">
              <a:hueOff val="0"/>
              <a:satOff val="0"/>
              <a:lumOff val="0"/>
              <a:alphaOff val="0"/>
            </a:schemeClr>
          </a:lnRef>
          <a:fillRef idx="1">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txBody>
          <a:bodyPr spcFirstLastPara="0" vert="horz" wrap="square" lIns="360000" tIns="1152000" rIns="360000" bIns="531948" numCol="1" spcCol="1270" anchor="ctr" anchorCtr="1">
            <a:noAutofit/>
          </a:bodyPr>
          <a:lstStyle/>
          <a:p>
            <a:pPr algn="ctr" defTabSz="1733550">
              <a:lnSpc>
                <a:spcPct val="90000"/>
              </a:lnSpc>
              <a:spcBef>
                <a:spcPct val="0"/>
              </a:spcBef>
              <a:spcAft>
                <a:spcPct val="35000"/>
              </a:spcAft>
            </a:pPr>
            <a:r>
              <a:rPr lang="en-US" sz="2400" b="1" dirty="0">
                <a:solidFill>
                  <a:schemeClr val="bg1"/>
                </a:solidFill>
                <a:latin typeface="Futura Medium" panose="020B0602020204020303" pitchFamily="34" charset="-79"/>
                <a:cs typeface="Futura Medium" panose="020B0602020204020303" pitchFamily="34" charset="-79"/>
              </a:rPr>
              <a:t>Implement the Better </a:t>
            </a:r>
            <a:r>
              <a:rPr lang="en-US" sz="2400" b="1">
                <a:solidFill>
                  <a:schemeClr val="bg1"/>
                </a:solidFill>
                <a:latin typeface="Futura Medium" panose="020B0602020204020303" pitchFamily="34" charset="-79"/>
                <a:cs typeface="Futura Medium" panose="020B0602020204020303" pitchFamily="34" charset="-79"/>
              </a:rPr>
              <a:t>World Framework</a:t>
            </a:r>
            <a:endParaRPr lang="en-US" sz="2400" b="1" dirty="0">
              <a:solidFill>
                <a:schemeClr val="bg1"/>
              </a:solidFill>
              <a:latin typeface="Futura Medium" panose="020B0602020204020303" pitchFamily="34" charset="-79"/>
              <a:cs typeface="Futura Medium" panose="020B0602020204020303" pitchFamily="34" charset="-79"/>
            </a:endParaRPr>
          </a:p>
        </p:txBody>
      </p:sp>
      <p:pic>
        <p:nvPicPr>
          <p:cNvPr id="12" name="Picture 11">
            <a:extLst>
              <a:ext uri="{FF2B5EF4-FFF2-40B4-BE49-F238E27FC236}">
                <a16:creationId xmlns:a16="http://schemas.microsoft.com/office/drawing/2014/main" id="{C3589750-C2B4-5A40-ADB8-D2E12DA57557}"/>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r="22183"/>
          <a:stretch/>
        </p:blipFill>
        <p:spPr>
          <a:xfrm>
            <a:off x="5283511" y="2243471"/>
            <a:ext cx="2458864" cy="2401453"/>
          </a:xfrm>
          <a:prstGeom prst="rect">
            <a:avLst/>
          </a:prstGeom>
        </p:spPr>
      </p:pic>
      <p:pic>
        <p:nvPicPr>
          <p:cNvPr id="13" name="Picture 12">
            <a:extLst>
              <a:ext uri="{FF2B5EF4-FFF2-40B4-BE49-F238E27FC236}">
                <a16:creationId xmlns:a16="http://schemas.microsoft.com/office/drawing/2014/main" id="{03661874-919B-764B-BD3D-3AACDEAA8228}"/>
              </a:ext>
            </a:extLst>
          </p:cNvPr>
          <p:cNvPicPr>
            <a:picLocks noChangeAspect="1"/>
          </p:cNvPicPr>
          <p:nvPr/>
        </p:nvPicPr>
        <p:blipFill>
          <a:blip r:embed="rId7"/>
          <a:stretch>
            <a:fillRect/>
          </a:stretch>
        </p:blipFill>
        <p:spPr>
          <a:xfrm>
            <a:off x="9677167" y="2366650"/>
            <a:ext cx="2180594" cy="2143509"/>
          </a:xfrm>
          <a:prstGeom prst="rect">
            <a:avLst/>
          </a:prstGeom>
        </p:spPr>
      </p:pic>
    </p:spTree>
    <p:extLst>
      <p:ext uri="{BB962C8B-B14F-4D97-AF65-F5344CB8AC3E}">
        <p14:creationId xmlns:p14="http://schemas.microsoft.com/office/powerpoint/2010/main" val="7138175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A57DF74-F167-B74E-B595-9A6F852A252B}"/>
              </a:ext>
            </a:extLst>
          </p:cNvPr>
          <p:cNvSpPr/>
          <p:nvPr/>
        </p:nvSpPr>
        <p:spPr>
          <a:xfrm>
            <a:off x="0" y="0"/>
            <a:ext cx="12192000" cy="6857999"/>
          </a:xfrm>
          <a:prstGeom prst="rect">
            <a:avLst/>
          </a:prstGeom>
          <a:solidFill>
            <a:schemeClr val="dk1">
              <a:alpha val="53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buClr>
                <a:schemeClr val="bg1"/>
              </a:buClr>
            </a:pPr>
            <a:endParaRPr lang="en-GB" dirty="0"/>
          </a:p>
        </p:txBody>
      </p:sp>
      <p:sp>
        <p:nvSpPr>
          <p:cNvPr id="5" name="Content Placeholder 3">
            <a:extLst>
              <a:ext uri="{FF2B5EF4-FFF2-40B4-BE49-F238E27FC236}">
                <a16:creationId xmlns:a16="http://schemas.microsoft.com/office/drawing/2014/main" id="{2893D107-E967-F04B-9686-09B830A11FA1}"/>
              </a:ext>
            </a:extLst>
          </p:cNvPr>
          <p:cNvSpPr txBox="1">
            <a:spLocks/>
          </p:cNvSpPr>
          <p:nvPr/>
        </p:nvSpPr>
        <p:spPr>
          <a:xfrm>
            <a:off x="619932" y="3165528"/>
            <a:ext cx="12578365" cy="2933385"/>
          </a:xfrm>
          <a:prstGeom prst="rect">
            <a:avLst/>
          </a:prstGeom>
        </p:spPr>
        <p:txBody>
          <a:bodyPr lIns="0" tIns="0" rIns="0" bIns="0" anchor="ctr"/>
          <a:lstStyle>
            <a:lvl1pPr marL="0" indent="-180000" algn="l" defTabSz="914400" rtl="0" eaLnBrk="1" latinLnBrk="0" hangingPunct="1">
              <a:lnSpc>
                <a:spcPts val="2200"/>
              </a:lnSpc>
              <a:spcBef>
                <a:spcPts val="0"/>
              </a:spcBef>
              <a:buClr>
                <a:schemeClr val="tx2"/>
              </a:buClr>
              <a:buSzPct val="120000"/>
              <a:buFont typeface="Arial"/>
              <a:buNone/>
              <a:defRPr sz="1600" b="0" kern="1200" cap="none" baseline="0">
                <a:solidFill>
                  <a:schemeClr val="tx1"/>
                </a:solidFill>
                <a:effectLst/>
                <a:latin typeface="+mn-lt"/>
                <a:ea typeface="+mn-ea"/>
                <a:cs typeface="+mn-cs"/>
              </a:defRPr>
            </a:lvl1pPr>
            <a:lvl2pPr marL="360000" indent="-180000" algn="l" defTabSz="914400" rtl="0" eaLnBrk="1" latinLnBrk="0" hangingPunct="1">
              <a:lnSpc>
                <a:spcPts val="2200"/>
              </a:lnSpc>
              <a:spcBef>
                <a:spcPts val="300"/>
              </a:spcBef>
              <a:buClr>
                <a:schemeClr val="tx2"/>
              </a:buClr>
              <a:buSzPct val="120000"/>
              <a:buFont typeface="Arial"/>
              <a:buChar char="•"/>
              <a:defRPr sz="1600" kern="1200">
                <a:solidFill>
                  <a:schemeClr val="tx1"/>
                </a:solidFill>
                <a:effectLst/>
                <a:latin typeface="+mn-lt"/>
                <a:ea typeface="+mn-ea"/>
                <a:cs typeface="+mn-cs"/>
              </a:defRPr>
            </a:lvl2pPr>
            <a:lvl3pPr marL="720000" indent="-180000" algn="l" defTabSz="914400" rtl="0" eaLnBrk="1" latinLnBrk="0" hangingPunct="1">
              <a:lnSpc>
                <a:spcPts val="2200"/>
              </a:lnSpc>
              <a:spcBef>
                <a:spcPts val="300"/>
              </a:spcBef>
              <a:buClr>
                <a:schemeClr val="accent3"/>
              </a:buClr>
              <a:buSzPct val="120000"/>
              <a:buFont typeface="Arial"/>
              <a:buChar char="•"/>
              <a:defRPr sz="1600" kern="1200">
                <a:solidFill>
                  <a:schemeClr val="tx1"/>
                </a:solidFill>
                <a:effectLst/>
                <a:latin typeface="+mn-lt"/>
                <a:ea typeface="+mn-ea"/>
                <a:cs typeface="+mn-cs"/>
              </a:defRPr>
            </a:lvl3pPr>
            <a:lvl4pPr marL="1080000" indent="-180000" algn="l" defTabSz="914400" rtl="0" eaLnBrk="1" latinLnBrk="0" hangingPunct="1">
              <a:lnSpc>
                <a:spcPts val="2200"/>
              </a:lnSpc>
              <a:spcBef>
                <a:spcPts val="300"/>
              </a:spcBef>
              <a:buClr>
                <a:schemeClr val="accent2"/>
              </a:buClr>
              <a:buSzPct val="120000"/>
              <a:buFont typeface="Arial"/>
              <a:buChar char="•"/>
              <a:defRPr sz="1600" kern="1200">
                <a:solidFill>
                  <a:schemeClr val="tx1"/>
                </a:solidFill>
                <a:effectLst/>
                <a:latin typeface="+mn-lt"/>
                <a:ea typeface="+mn-ea"/>
                <a:cs typeface="+mn-cs"/>
              </a:defRPr>
            </a:lvl4pPr>
            <a:lvl5pPr marL="1440000" indent="-180000" algn="l" defTabSz="914400" rtl="0" eaLnBrk="1" latinLnBrk="0" hangingPunct="1">
              <a:lnSpc>
                <a:spcPts val="2200"/>
              </a:lnSpc>
              <a:spcBef>
                <a:spcPts val="300"/>
              </a:spcBef>
              <a:buClr>
                <a:schemeClr val="accent1"/>
              </a:buClr>
              <a:buSzPct val="120000"/>
              <a:buFont typeface="Arial"/>
              <a:buChar char="•"/>
              <a:defRPr sz="1600" kern="1200">
                <a:solidFill>
                  <a:schemeClr val="tx1"/>
                </a:solidFill>
                <a:effectLst/>
                <a:latin typeface="+mn-lt"/>
                <a:ea typeface="+mn-ea"/>
                <a:cs typeface="+mn-cs"/>
              </a:defRPr>
            </a:lvl5pPr>
            <a:lvl6pPr marL="2514600" indent="-228600" algn="l" defTabSz="914400" rtl="0" eaLnBrk="1" latinLnBrk="0" hangingPunct="1">
              <a:spcBef>
                <a:spcPct val="20000"/>
              </a:spcBef>
              <a:buFont typeface="Arial" pitchFamily="34" charset="0"/>
              <a:buNone/>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761981" indent="-761981">
              <a:lnSpc>
                <a:spcPct val="100000"/>
              </a:lnSpc>
              <a:buClr>
                <a:schemeClr val="bg1"/>
              </a:buClr>
              <a:buFont typeface="Wingdings" pitchFamily="2" charset="2"/>
              <a:buChar char="ü"/>
            </a:pPr>
            <a:r>
              <a:rPr lang="en-US" sz="4800" dirty="0">
                <a:solidFill>
                  <a:schemeClr val="bg1"/>
                </a:solidFill>
                <a:latin typeface="Futura Medium" panose="020B0602020204020303" pitchFamily="34" charset="-79"/>
                <a:cs typeface="Futura Medium" panose="020B0602020204020303" pitchFamily="34" charset="-79"/>
              </a:rPr>
              <a:t>A grassroots approach</a:t>
            </a:r>
          </a:p>
          <a:p>
            <a:pPr marL="761981" indent="-761981">
              <a:lnSpc>
                <a:spcPct val="100000"/>
              </a:lnSpc>
              <a:buClr>
                <a:schemeClr val="bg1"/>
              </a:buClr>
              <a:buFont typeface="Wingdings" pitchFamily="2" charset="2"/>
              <a:buChar char="ü"/>
            </a:pPr>
            <a:r>
              <a:rPr lang="en-US" sz="4800" dirty="0">
                <a:solidFill>
                  <a:schemeClr val="bg1"/>
                </a:solidFill>
                <a:latin typeface="Futura Medium" panose="020B0602020204020303" pitchFamily="34" charset="-79"/>
                <a:cs typeface="Futura Medium" panose="020B0602020204020303" pitchFamily="34" charset="-79"/>
              </a:rPr>
              <a:t>Reaching out to all: Leaving no one behind</a:t>
            </a:r>
          </a:p>
          <a:p>
            <a:pPr marL="761981" indent="-761981">
              <a:lnSpc>
                <a:spcPct val="100000"/>
              </a:lnSpc>
              <a:buClr>
                <a:schemeClr val="bg1"/>
              </a:buClr>
              <a:buFont typeface="Wingdings" pitchFamily="2" charset="2"/>
              <a:buChar char="ü"/>
            </a:pPr>
            <a:r>
              <a:rPr lang="en-US" sz="4800" dirty="0">
                <a:solidFill>
                  <a:schemeClr val="bg1"/>
                </a:solidFill>
                <a:latin typeface="Futura Medium" panose="020B0602020204020303" pitchFamily="34" charset="-79"/>
                <a:cs typeface="Futura Medium" panose="020B0602020204020303" pitchFamily="34" charset="-79"/>
              </a:rPr>
              <a:t>A shared mission</a:t>
            </a:r>
          </a:p>
        </p:txBody>
      </p:sp>
    </p:spTree>
    <p:extLst>
      <p:ext uri="{BB962C8B-B14F-4D97-AF65-F5344CB8AC3E}">
        <p14:creationId xmlns:p14="http://schemas.microsoft.com/office/powerpoint/2010/main" val="22065532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1866241-2129-8649-A2C3-E1CCFDD65EDE}"/>
              </a:ext>
            </a:extLst>
          </p:cNvPr>
          <p:cNvSpPr txBox="1"/>
          <p:nvPr/>
        </p:nvSpPr>
        <p:spPr>
          <a:xfrm>
            <a:off x="1457759" y="2575994"/>
            <a:ext cx="9168243" cy="2169825"/>
          </a:xfrm>
          <a:prstGeom prst="rect">
            <a:avLst/>
          </a:prstGeom>
          <a:noFill/>
        </p:spPr>
        <p:txBody>
          <a:bodyPr wrap="square" rtlCol="0">
            <a:spAutoFit/>
          </a:bodyPr>
          <a:lstStyle/>
          <a:p>
            <a:pPr algn="ctr"/>
            <a:r>
              <a:rPr lang="en-US" sz="4500" b="1" dirty="0">
                <a:solidFill>
                  <a:srgbClr val="7030A0"/>
                </a:solidFill>
                <a:latin typeface="Futura Medium" panose="020B0602020204020303" pitchFamily="34" charset="-79"/>
                <a:ea typeface="FangSong" panose="02010609060101010101" pitchFamily="49" charset="-122"/>
                <a:cs typeface="Futura Medium" panose="020B0602020204020303" pitchFamily="34" charset="-79"/>
              </a:rPr>
              <a:t>Our network </a:t>
            </a:r>
            <a:r>
              <a:rPr lang="en-US" sz="4500" b="1" dirty="0">
                <a:solidFill>
                  <a:schemeClr val="tx1">
                    <a:lumMod val="75000"/>
                    <a:lumOff val="25000"/>
                  </a:schemeClr>
                </a:solidFill>
                <a:latin typeface="Futura Medium" panose="020B0602020204020303" pitchFamily="34" charset="-79"/>
                <a:ea typeface="FangSong" panose="02010609060101010101" pitchFamily="49" charset="-122"/>
                <a:cs typeface="Futura Medium" panose="020B0602020204020303" pitchFamily="34" charset="-79"/>
              </a:rPr>
              <a:t>of partnerships </a:t>
            </a:r>
            <a:r>
              <a:rPr lang="en-US" sz="4500" b="1" dirty="0">
                <a:solidFill>
                  <a:srgbClr val="1C7ECC"/>
                </a:solidFill>
                <a:latin typeface="Futura Medium" panose="020B0602020204020303" pitchFamily="34" charset="-79"/>
                <a:ea typeface="FangSong" panose="02010609060101010101" pitchFamily="49" charset="-122"/>
                <a:cs typeface="Futura Medium" panose="020B0602020204020303" pitchFamily="34" charset="-79"/>
              </a:rPr>
              <a:t>around the SDGs</a:t>
            </a:r>
          </a:p>
          <a:p>
            <a:pPr algn="ctr"/>
            <a:endParaRPr lang="en-US" sz="4500" b="1" dirty="0">
              <a:latin typeface="Futura Medium" panose="020B0602020204020303" pitchFamily="34" charset="-79"/>
              <a:cs typeface="Futura Medium" panose="020B0602020204020303" pitchFamily="34" charset="-79"/>
            </a:endParaRPr>
          </a:p>
        </p:txBody>
      </p:sp>
      <p:pic>
        <p:nvPicPr>
          <p:cNvPr id="9" name="Picture 8">
            <a:extLst>
              <a:ext uri="{FF2B5EF4-FFF2-40B4-BE49-F238E27FC236}">
                <a16:creationId xmlns:a16="http://schemas.microsoft.com/office/drawing/2014/main" id="{8948BDDE-763B-1044-B5C4-24E779554C25}"/>
              </a:ext>
            </a:extLst>
          </p:cNvPr>
          <p:cNvPicPr>
            <a:picLocks noChangeAspect="1"/>
          </p:cNvPicPr>
          <p:nvPr/>
        </p:nvPicPr>
        <p:blipFill>
          <a:blip r:embed="rId2">
            <a:clrChange>
              <a:clrFrom>
                <a:srgbClr val="F4F4F4"/>
              </a:clrFrom>
              <a:clrTo>
                <a:srgbClr val="F4F4F4">
                  <a:alpha val="0"/>
                </a:srgbClr>
              </a:clrTo>
            </a:clrChange>
          </a:blip>
          <a:stretch>
            <a:fillRect/>
          </a:stretch>
        </p:blipFill>
        <p:spPr>
          <a:xfrm>
            <a:off x="3553040" y="140056"/>
            <a:ext cx="2277917" cy="2277917"/>
          </a:xfrm>
          <a:prstGeom prst="rect">
            <a:avLst/>
          </a:prstGeom>
        </p:spPr>
      </p:pic>
      <p:pic>
        <p:nvPicPr>
          <p:cNvPr id="16" name="Picture 15">
            <a:extLst>
              <a:ext uri="{FF2B5EF4-FFF2-40B4-BE49-F238E27FC236}">
                <a16:creationId xmlns:a16="http://schemas.microsoft.com/office/drawing/2014/main" id="{5E6831A5-BB4D-2847-AB7B-28D0BDCDE9C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357745" y="1133129"/>
            <a:ext cx="2924119" cy="904700"/>
          </a:xfrm>
          <a:prstGeom prst="rect">
            <a:avLst/>
          </a:prstGeom>
        </p:spPr>
      </p:pic>
      <p:grpSp>
        <p:nvGrpSpPr>
          <p:cNvPr id="17" name="Group 16">
            <a:extLst>
              <a:ext uri="{FF2B5EF4-FFF2-40B4-BE49-F238E27FC236}">
                <a16:creationId xmlns:a16="http://schemas.microsoft.com/office/drawing/2014/main" id="{58B1B62C-034E-0241-ACCA-6AE4353B17A4}"/>
              </a:ext>
            </a:extLst>
          </p:cNvPr>
          <p:cNvGrpSpPr/>
          <p:nvPr/>
        </p:nvGrpSpPr>
        <p:grpSpPr>
          <a:xfrm>
            <a:off x="489863" y="4590432"/>
            <a:ext cx="11212273" cy="1487967"/>
            <a:chOff x="560627" y="4679536"/>
            <a:chExt cx="13243710" cy="1757556"/>
          </a:xfrm>
        </p:grpSpPr>
        <p:pic>
          <p:nvPicPr>
            <p:cNvPr id="5" name="Picture 4">
              <a:extLst>
                <a:ext uri="{FF2B5EF4-FFF2-40B4-BE49-F238E27FC236}">
                  <a16:creationId xmlns:a16="http://schemas.microsoft.com/office/drawing/2014/main" id="{CE830D7B-ECE8-9E4F-B108-DE58AD2D76C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004372" y="4782352"/>
              <a:ext cx="1654740" cy="1654740"/>
            </a:xfrm>
            <a:prstGeom prst="rect">
              <a:avLst/>
            </a:prstGeom>
          </p:spPr>
        </p:pic>
        <p:pic>
          <p:nvPicPr>
            <p:cNvPr id="6" name="Picture 5">
              <a:extLst>
                <a:ext uri="{FF2B5EF4-FFF2-40B4-BE49-F238E27FC236}">
                  <a16:creationId xmlns:a16="http://schemas.microsoft.com/office/drawing/2014/main" id="{83225EE6-44A3-BD47-85DE-FD423119CD8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367928" y="4825948"/>
              <a:ext cx="1396368" cy="1396368"/>
            </a:xfrm>
            <a:prstGeom prst="rect">
              <a:avLst/>
            </a:prstGeom>
          </p:spPr>
        </p:pic>
        <p:pic>
          <p:nvPicPr>
            <p:cNvPr id="7" name="Picture 6">
              <a:extLst>
                <a:ext uri="{FF2B5EF4-FFF2-40B4-BE49-F238E27FC236}">
                  <a16:creationId xmlns:a16="http://schemas.microsoft.com/office/drawing/2014/main" id="{3118B589-3987-D74B-9E9B-4286C3FB010D}"/>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673751" y="5109338"/>
              <a:ext cx="1061886" cy="767454"/>
            </a:xfrm>
            <a:prstGeom prst="rect">
              <a:avLst/>
            </a:prstGeom>
          </p:spPr>
        </p:pic>
        <p:pic>
          <p:nvPicPr>
            <p:cNvPr id="10" name="Picture 9">
              <a:extLst>
                <a:ext uri="{FF2B5EF4-FFF2-40B4-BE49-F238E27FC236}">
                  <a16:creationId xmlns:a16="http://schemas.microsoft.com/office/drawing/2014/main" id="{1F5FB616-C4BE-5B41-A4F8-0ACB246262E4}"/>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3876526" y="4679536"/>
              <a:ext cx="1396369" cy="1566379"/>
            </a:xfrm>
            <a:prstGeom prst="rect">
              <a:avLst/>
            </a:prstGeom>
          </p:spPr>
        </p:pic>
        <p:pic>
          <p:nvPicPr>
            <p:cNvPr id="11" name="Picture 10">
              <a:extLst>
                <a:ext uri="{FF2B5EF4-FFF2-40B4-BE49-F238E27FC236}">
                  <a16:creationId xmlns:a16="http://schemas.microsoft.com/office/drawing/2014/main" id="{7DB24D83-111A-4840-92CA-C1B03FC35184}"/>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60627" y="4847427"/>
              <a:ext cx="1000894" cy="1451295"/>
            </a:xfrm>
            <a:prstGeom prst="rect">
              <a:avLst/>
            </a:prstGeom>
          </p:spPr>
        </p:pic>
        <p:pic>
          <p:nvPicPr>
            <p:cNvPr id="15" name="Picture 14">
              <a:extLst>
                <a:ext uri="{FF2B5EF4-FFF2-40B4-BE49-F238E27FC236}">
                  <a16:creationId xmlns:a16="http://schemas.microsoft.com/office/drawing/2014/main" id="{B0F31879-807D-354C-A7D3-75D8E1F333B9}"/>
                </a:ext>
              </a:extLst>
            </p:cNvPr>
            <p:cNvPicPr>
              <a:picLocks noChangeAspect="1"/>
            </p:cNvPicPr>
            <p:nvPr/>
          </p:nvPicPr>
          <p:blipFill>
            <a:blip r:embed="rId9"/>
            <a:stretch>
              <a:fillRect/>
            </a:stretch>
          </p:blipFill>
          <p:spPr>
            <a:xfrm>
              <a:off x="7733621" y="4849263"/>
              <a:ext cx="2200722" cy="869193"/>
            </a:xfrm>
            <a:prstGeom prst="rect">
              <a:avLst/>
            </a:prstGeom>
          </p:spPr>
        </p:pic>
        <p:grpSp>
          <p:nvGrpSpPr>
            <p:cNvPr id="12" name="Group 11">
              <a:extLst>
                <a:ext uri="{FF2B5EF4-FFF2-40B4-BE49-F238E27FC236}">
                  <a16:creationId xmlns:a16="http://schemas.microsoft.com/office/drawing/2014/main" id="{6E245BA3-9FB0-6C42-9D0B-4DEC57D577CC}"/>
                </a:ext>
              </a:extLst>
            </p:cNvPr>
            <p:cNvGrpSpPr/>
            <p:nvPr/>
          </p:nvGrpSpPr>
          <p:grpSpPr>
            <a:xfrm>
              <a:off x="7567947" y="5609722"/>
              <a:ext cx="2476017" cy="608938"/>
              <a:chOff x="1056443" y="3837603"/>
              <a:chExt cx="3098308" cy="832052"/>
            </a:xfrm>
          </p:grpSpPr>
          <p:sp>
            <p:nvSpPr>
              <p:cNvPr id="13" name="Rectangle 12">
                <a:extLst>
                  <a:ext uri="{FF2B5EF4-FFF2-40B4-BE49-F238E27FC236}">
                    <a16:creationId xmlns:a16="http://schemas.microsoft.com/office/drawing/2014/main" id="{80560C2F-608F-8F43-9705-83A7BB25EAB8}"/>
                  </a:ext>
                </a:extLst>
              </p:cNvPr>
              <p:cNvSpPr/>
              <p:nvPr/>
            </p:nvSpPr>
            <p:spPr>
              <a:xfrm>
                <a:off x="1056443" y="3837603"/>
                <a:ext cx="3098308" cy="832052"/>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latin typeface="Helvetica Neue" panose="02000503000000020004" pitchFamily="2" charset="0"/>
                </a:endParaRPr>
              </a:p>
            </p:txBody>
          </p:sp>
          <p:pic>
            <p:nvPicPr>
              <p:cNvPr id="14" name="Picture 13">
                <a:extLst>
                  <a:ext uri="{FF2B5EF4-FFF2-40B4-BE49-F238E27FC236}">
                    <a16:creationId xmlns:a16="http://schemas.microsoft.com/office/drawing/2014/main" id="{DB034D47-93BB-D546-A699-184C0F9F85D5}"/>
                  </a:ext>
                </a:extLst>
              </p:cNvPr>
              <p:cNvPicPr>
                <a:picLocks noChangeAspect="1"/>
              </p:cNvPicPr>
              <p:nvPr/>
            </p:nvPicPr>
            <p:blipFill>
              <a:blip r:embed="rId10"/>
              <a:stretch>
                <a:fillRect/>
              </a:stretch>
            </p:blipFill>
            <p:spPr>
              <a:xfrm>
                <a:off x="1371600" y="4041932"/>
                <a:ext cx="2463800" cy="381000"/>
              </a:xfrm>
              <a:prstGeom prst="rect">
                <a:avLst/>
              </a:prstGeom>
            </p:spPr>
          </p:pic>
        </p:grpSp>
        <p:pic>
          <p:nvPicPr>
            <p:cNvPr id="3" name="Picture 2">
              <a:extLst>
                <a:ext uri="{FF2B5EF4-FFF2-40B4-BE49-F238E27FC236}">
                  <a16:creationId xmlns:a16="http://schemas.microsoft.com/office/drawing/2014/main" id="{4F76587C-DCC0-6345-8533-BF3373F2D10B}"/>
                </a:ext>
              </a:extLst>
            </p:cNvPr>
            <p:cNvPicPr>
              <a:picLocks noChangeAspect="1"/>
            </p:cNvPicPr>
            <p:nvPr/>
          </p:nvPicPr>
          <p:blipFill>
            <a:blip r:embed="rId11"/>
            <a:stretch>
              <a:fillRect/>
            </a:stretch>
          </p:blipFill>
          <p:spPr>
            <a:xfrm>
              <a:off x="5408940" y="5130276"/>
              <a:ext cx="2161580" cy="628984"/>
            </a:xfrm>
            <a:prstGeom prst="rect">
              <a:avLst/>
            </a:prstGeom>
          </p:spPr>
        </p:pic>
        <p:pic>
          <p:nvPicPr>
            <p:cNvPr id="8" name="Picture 7">
              <a:extLst>
                <a:ext uri="{FF2B5EF4-FFF2-40B4-BE49-F238E27FC236}">
                  <a16:creationId xmlns:a16="http://schemas.microsoft.com/office/drawing/2014/main" id="{D6991F3D-9C6F-8544-AA7A-A7A5189FDABC}"/>
                </a:ext>
              </a:extLst>
            </p:cNvPr>
            <p:cNvPicPr>
              <a:picLocks noChangeAspect="1"/>
            </p:cNvPicPr>
            <p:nvPr/>
          </p:nvPicPr>
          <p:blipFill>
            <a:blip r:embed="rId12"/>
            <a:stretch>
              <a:fillRect/>
            </a:stretch>
          </p:blipFill>
          <p:spPr>
            <a:xfrm>
              <a:off x="11729141" y="5037811"/>
              <a:ext cx="2075196" cy="910507"/>
            </a:xfrm>
            <a:prstGeom prst="rect">
              <a:avLst/>
            </a:prstGeom>
          </p:spPr>
        </p:pic>
      </p:grpSp>
    </p:spTree>
    <p:extLst>
      <p:ext uri="{BB962C8B-B14F-4D97-AF65-F5344CB8AC3E}">
        <p14:creationId xmlns:p14="http://schemas.microsoft.com/office/powerpoint/2010/main" val="40299321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0D36725-72A0-A744-AB6A-00256F4FAD7B}"/>
              </a:ext>
            </a:extLst>
          </p:cNvPr>
          <p:cNvSpPr/>
          <p:nvPr/>
        </p:nvSpPr>
        <p:spPr>
          <a:xfrm>
            <a:off x="0" y="34384"/>
            <a:ext cx="12192000" cy="6858000"/>
          </a:xfrm>
          <a:prstGeom prst="rect">
            <a:avLst/>
          </a:prstGeom>
          <a:solidFill>
            <a:schemeClr val="dk1">
              <a:alpha val="30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buClr>
                <a:schemeClr val="bg1"/>
              </a:buClr>
            </a:pPr>
            <a:endParaRPr lang="en-GB" dirty="0"/>
          </a:p>
        </p:txBody>
      </p:sp>
      <p:sp>
        <p:nvSpPr>
          <p:cNvPr id="12" name="Content Placeholder 3">
            <a:extLst>
              <a:ext uri="{FF2B5EF4-FFF2-40B4-BE49-F238E27FC236}">
                <a16:creationId xmlns:a16="http://schemas.microsoft.com/office/drawing/2014/main" id="{A5AFC992-1543-9848-9FA3-5282991D7FA8}"/>
              </a:ext>
            </a:extLst>
          </p:cNvPr>
          <p:cNvSpPr>
            <a:spLocks noGrp="1"/>
          </p:cNvSpPr>
          <p:nvPr>
            <p:ph idx="1"/>
          </p:nvPr>
        </p:nvSpPr>
        <p:spPr>
          <a:xfrm>
            <a:off x="3074504" y="2318370"/>
            <a:ext cx="8772939" cy="1939550"/>
          </a:xfrm>
        </p:spPr>
        <p:txBody>
          <a:bodyPr anchor="ctr">
            <a:noAutofit/>
          </a:bodyPr>
          <a:lstStyle/>
          <a:p>
            <a:pPr indent="0">
              <a:lnSpc>
                <a:spcPct val="100000"/>
              </a:lnSpc>
              <a:buNone/>
            </a:pPr>
            <a:r>
              <a:rPr lang="en-US" sz="3600" b="1" dirty="0">
                <a:solidFill>
                  <a:schemeClr val="bg1"/>
                </a:solidFill>
                <a:latin typeface="Futura Medium" panose="020B0602020204020303" pitchFamily="34" charset="-79"/>
                <a:cs typeface="Futura Medium" panose="020B0602020204020303" pitchFamily="34" charset="-79"/>
              </a:rPr>
              <a:t>Check out how the </a:t>
            </a:r>
          </a:p>
          <a:p>
            <a:pPr indent="0">
              <a:lnSpc>
                <a:spcPct val="100000"/>
              </a:lnSpc>
              <a:buNone/>
            </a:pPr>
            <a:r>
              <a:rPr lang="en-US" sz="3600" b="1" dirty="0">
                <a:solidFill>
                  <a:srgbClr val="AABA0A"/>
                </a:solidFill>
                <a:latin typeface="Futura Medium" panose="020B0602020204020303" pitchFamily="34" charset="-79"/>
                <a:cs typeface="Futura Medium" panose="020B0602020204020303" pitchFamily="34" charset="-79"/>
              </a:rPr>
              <a:t>Better World Framework</a:t>
            </a:r>
            <a:r>
              <a:rPr lang="en-US" sz="3600" b="1" dirty="0">
                <a:solidFill>
                  <a:schemeClr val="bg1"/>
                </a:solidFill>
                <a:latin typeface="Futura Medium" panose="020B0602020204020303" pitchFamily="34" charset="-79"/>
                <a:cs typeface="Futura Medium" panose="020B0602020204020303" pitchFamily="34" charset="-79"/>
              </a:rPr>
              <a:t> initiatives can contribute to the SDGs. </a:t>
            </a:r>
          </a:p>
        </p:txBody>
      </p:sp>
      <p:pic>
        <p:nvPicPr>
          <p:cNvPr id="13" name="Picture 12">
            <a:extLst>
              <a:ext uri="{FF2B5EF4-FFF2-40B4-BE49-F238E27FC236}">
                <a16:creationId xmlns:a16="http://schemas.microsoft.com/office/drawing/2014/main" id="{6C0823DB-049A-F54B-8B2D-74EE8831E1C3}"/>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923636" y="2410691"/>
            <a:ext cx="1764146" cy="1754909"/>
          </a:xfrm>
          <a:prstGeom prst="rect">
            <a:avLst/>
          </a:prstGeom>
        </p:spPr>
      </p:pic>
      <p:pic>
        <p:nvPicPr>
          <p:cNvPr id="14" name="Picture 13">
            <a:extLst>
              <a:ext uri="{FF2B5EF4-FFF2-40B4-BE49-F238E27FC236}">
                <a16:creationId xmlns:a16="http://schemas.microsoft.com/office/drawing/2014/main" id="{FEADA5EA-93F3-A44B-B48A-0A4AC2547820}"/>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035512" y="5137191"/>
            <a:ext cx="2705914" cy="1318443"/>
          </a:xfrm>
          <a:prstGeom prst="rect">
            <a:avLst/>
          </a:prstGeom>
        </p:spPr>
      </p:pic>
    </p:spTree>
    <p:extLst>
      <p:ext uri="{BB962C8B-B14F-4D97-AF65-F5344CB8AC3E}">
        <p14:creationId xmlns:p14="http://schemas.microsoft.com/office/powerpoint/2010/main" val="281676397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childTnLst>
                                </p:cTn>
                              </p:par>
                              <p:par>
                                <p:cTn id="8" presetID="8" presetClass="emph" presetSubtype="0" accel="50000" decel="50000" fill="hold" nodeType="withEffect">
                                  <p:stCondLst>
                                    <p:cond delay="0"/>
                                  </p:stCondLst>
                                  <p:childTnLst>
                                    <p:animRot by="21600000">
                                      <p:cBhvr>
                                        <p:cTn id="9" dur="3000" fill="hold"/>
                                        <p:tgtEl>
                                          <p:spTgt spid="1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C0C8A82-C2FD-244D-90AD-B09B87902D31}"/>
              </a:ext>
            </a:extLst>
          </p:cNvPr>
          <p:cNvSpPr/>
          <p:nvPr/>
        </p:nvSpPr>
        <p:spPr>
          <a:xfrm>
            <a:off x="1" y="-127000"/>
            <a:ext cx="12191999" cy="6985000"/>
          </a:xfrm>
          <a:prstGeom prst="rect">
            <a:avLst/>
          </a:prstGeom>
          <a:solidFill>
            <a:srgbClr val="7030A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b="0" i="0" dirty="0">
              <a:solidFill>
                <a:schemeClr val="bg1"/>
              </a:solidFill>
              <a:highlight>
                <a:srgbClr val="FFFF00"/>
              </a:highlight>
              <a:latin typeface="Helvetica Neue" panose="02000503000000020004" pitchFamily="2" charset="0"/>
            </a:endParaRPr>
          </a:p>
        </p:txBody>
      </p:sp>
      <p:sp>
        <p:nvSpPr>
          <p:cNvPr id="2" name="Title 1">
            <a:extLst>
              <a:ext uri="{FF2B5EF4-FFF2-40B4-BE49-F238E27FC236}">
                <a16:creationId xmlns:a16="http://schemas.microsoft.com/office/drawing/2014/main" id="{D195E28F-8D1C-B649-B449-B9F82C512AB8}"/>
              </a:ext>
            </a:extLst>
          </p:cNvPr>
          <p:cNvSpPr>
            <a:spLocks noGrp="1"/>
          </p:cNvSpPr>
          <p:nvPr>
            <p:ph type="title"/>
          </p:nvPr>
        </p:nvSpPr>
        <p:spPr>
          <a:xfrm>
            <a:off x="719403" y="2468894"/>
            <a:ext cx="9550400" cy="1219201"/>
          </a:xfrm>
        </p:spPr>
        <p:txBody>
          <a:bodyPr/>
          <a:lstStyle/>
          <a:p>
            <a:r>
              <a:rPr lang="en-US" sz="7200" b="1" dirty="0">
                <a:latin typeface="Futura Medium" panose="020B0602020204020303" pitchFamily="34" charset="-79"/>
                <a:cs typeface="Futura Medium" panose="020B0602020204020303" pitchFamily="34" charset="-79"/>
              </a:rPr>
              <a:t>#SCOUTS4SDGS</a:t>
            </a:r>
          </a:p>
        </p:txBody>
      </p:sp>
      <p:sp>
        <p:nvSpPr>
          <p:cNvPr id="6" name="TextBox 5">
            <a:extLst>
              <a:ext uri="{FF2B5EF4-FFF2-40B4-BE49-F238E27FC236}">
                <a16:creationId xmlns:a16="http://schemas.microsoft.com/office/drawing/2014/main" id="{46BB7607-B87B-694C-B19F-70789442B465}"/>
              </a:ext>
            </a:extLst>
          </p:cNvPr>
          <p:cNvSpPr txBox="1"/>
          <p:nvPr/>
        </p:nvSpPr>
        <p:spPr>
          <a:xfrm>
            <a:off x="8653347" y="5754029"/>
            <a:ext cx="3063659"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prstClr val="white"/>
                </a:solidFill>
                <a:effectLst/>
                <a:uLnTx/>
                <a:uFillTx/>
                <a:latin typeface="Helvetica Neue" panose="02000503000000020004" pitchFamily="2" charset="0"/>
                <a:ea typeface="Helvetica Neue" panose="02000503000000020004" pitchFamily="2" charset="0"/>
                <a:cs typeface="Helvetica Neue" panose="02000503000000020004" pitchFamily="2" charset="0"/>
              </a:rPr>
              <a:t>THANK YOU!</a:t>
            </a:r>
          </a:p>
        </p:txBody>
      </p:sp>
    </p:spTree>
    <p:extLst>
      <p:ext uri="{BB962C8B-B14F-4D97-AF65-F5344CB8AC3E}">
        <p14:creationId xmlns:p14="http://schemas.microsoft.com/office/powerpoint/2010/main" val="20465137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D7F62CA5-A87E-2D4C-BCC4-6847521D3806}"/>
              </a:ext>
            </a:extLst>
          </p:cNvPr>
          <p:cNvGrpSpPr/>
          <p:nvPr/>
        </p:nvGrpSpPr>
        <p:grpSpPr>
          <a:xfrm>
            <a:off x="2838032" y="599447"/>
            <a:ext cx="5725186" cy="5573649"/>
            <a:chOff x="2929472" y="544583"/>
            <a:chExt cx="5725186" cy="5573649"/>
          </a:xfrm>
        </p:grpSpPr>
        <p:pic>
          <p:nvPicPr>
            <p:cNvPr id="40" name="Picture 39" descr="A close up of a logo&#13;&#10;&#13;&#10;Description automatically generated">
              <a:extLst>
                <a:ext uri="{FF2B5EF4-FFF2-40B4-BE49-F238E27FC236}">
                  <a16:creationId xmlns:a16="http://schemas.microsoft.com/office/drawing/2014/main" id="{6C8907DC-1DEB-594A-A720-0BDDBF9C3164}"/>
                </a:ext>
              </a:extLst>
            </p:cNvPr>
            <p:cNvPicPr>
              <a:picLocks noChangeAspect="1"/>
            </p:cNvPicPr>
            <p:nvPr/>
          </p:nvPicPr>
          <p:blipFill rotWithShape="1">
            <a:blip r:embed="rId2"/>
            <a:srcRect t="57547" r="42261"/>
            <a:stretch/>
          </p:blipFill>
          <p:spPr>
            <a:xfrm rot="13560344">
              <a:off x="6215206" y="2377120"/>
              <a:ext cx="2512720" cy="2366184"/>
            </a:xfrm>
            <a:prstGeom prst="rect">
              <a:avLst/>
            </a:prstGeom>
          </p:spPr>
        </p:pic>
        <p:pic>
          <p:nvPicPr>
            <p:cNvPr id="3" name="Picture 2" descr="A close up of a logo&#13;&#10;&#13;&#10;Description automatically generated">
              <a:extLst>
                <a:ext uri="{FF2B5EF4-FFF2-40B4-BE49-F238E27FC236}">
                  <a16:creationId xmlns:a16="http://schemas.microsoft.com/office/drawing/2014/main" id="{F5EB15FC-EE40-C244-BEB9-5D267B270E7C}"/>
                </a:ext>
              </a:extLst>
            </p:cNvPr>
            <p:cNvPicPr>
              <a:picLocks noChangeAspect="1"/>
            </p:cNvPicPr>
            <p:nvPr/>
          </p:nvPicPr>
          <p:blipFill>
            <a:blip r:embed="rId2"/>
            <a:stretch>
              <a:fillRect/>
            </a:stretch>
          </p:blipFill>
          <p:spPr>
            <a:xfrm rot="21438442">
              <a:off x="2929472" y="544583"/>
              <a:ext cx="4351867" cy="5573649"/>
            </a:xfrm>
            <a:prstGeom prst="rect">
              <a:avLst/>
            </a:prstGeom>
          </p:spPr>
        </p:pic>
      </p:grpSp>
      <p:pic>
        <p:nvPicPr>
          <p:cNvPr id="9" name="Picture 8" descr="A close up of a logo&#13;&#10;&#13;&#10;Description automatically generated">
            <a:extLst>
              <a:ext uri="{FF2B5EF4-FFF2-40B4-BE49-F238E27FC236}">
                <a16:creationId xmlns:a16="http://schemas.microsoft.com/office/drawing/2014/main" id="{3DE96A48-9137-D349-B7D5-B957B960F388}"/>
              </a:ext>
            </a:extLst>
          </p:cNvPr>
          <p:cNvPicPr>
            <a:picLocks noChangeAspect="1"/>
          </p:cNvPicPr>
          <p:nvPr/>
        </p:nvPicPr>
        <p:blipFill>
          <a:blip r:embed="rId3"/>
          <a:stretch>
            <a:fillRect/>
          </a:stretch>
        </p:blipFill>
        <p:spPr>
          <a:xfrm>
            <a:off x="3984500" y="1889479"/>
            <a:ext cx="3621491" cy="3636035"/>
          </a:xfrm>
          <a:prstGeom prst="rect">
            <a:avLst/>
          </a:prstGeom>
          <a:effectLst>
            <a:outerShdw blurRad="50800" dist="38100" dir="2700000" algn="tl" rotWithShape="0">
              <a:prstClr val="black">
                <a:alpha val="40000"/>
              </a:prstClr>
            </a:outerShdw>
          </a:effectLst>
        </p:spPr>
      </p:pic>
      <p:pic>
        <p:nvPicPr>
          <p:cNvPr id="6" name="Picture 5">
            <a:extLst>
              <a:ext uri="{FF2B5EF4-FFF2-40B4-BE49-F238E27FC236}">
                <a16:creationId xmlns:a16="http://schemas.microsoft.com/office/drawing/2014/main" id="{90A17766-DC0F-1141-9984-9D4402F18A7C}"/>
              </a:ext>
            </a:extLst>
          </p:cNvPr>
          <p:cNvPicPr>
            <a:picLocks noChangeAspect="1"/>
          </p:cNvPicPr>
          <p:nvPr/>
        </p:nvPicPr>
        <p:blipFill>
          <a:blip r:embed="rId4"/>
          <a:stretch>
            <a:fillRect/>
          </a:stretch>
        </p:blipFill>
        <p:spPr>
          <a:xfrm>
            <a:off x="6753841" y="3749247"/>
            <a:ext cx="1850207" cy="1956694"/>
          </a:xfrm>
          <a:prstGeom prst="rect">
            <a:avLst/>
          </a:prstGeom>
          <a:effectLst>
            <a:outerShdw blurRad="50800" dist="38100" dir="2700000" algn="tl" rotWithShape="0">
              <a:prstClr val="black">
                <a:alpha val="40000"/>
              </a:prstClr>
            </a:outerShdw>
          </a:effectLst>
        </p:spPr>
      </p:pic>
      <p:pic>
        <p:nvPicPr>
          <p:cNvPr id="13" name="Picture 12" descr="A close up of a logo&#13;&#10;&#13;&#10;Description automatically generated">
            <a:extLst>
              <a:ext uri="{FF2B5EF4-FFF2-40B4-BE49-F238E27FC236}">
                <a16:creationId xmlns:a16="http://schemas.microsoft.com/office/drawing/2014/main" id="{639FC32C-6A22-5E48-A0A4-06DD1E2FD764}"/>
              </a:ext>
            </a:extLst>
          </p:cNvPr>
          <p:cNvPicPr>
            <a:picLocks noChangeAspect="1"/>
          </p:cNvPicPr>
          <p:nvPr/>
        </p:nvPicPr>
        <p:blipFill>
          <a:blip r:embed="rId5"/>
          <a:stretch>
            <a:fillRect/>
          </a:stretch>
        </p:blipFill>
        <p:spPr>
          <a:xfrm>
            <a:off x="6496987" y="1235021"/>
            <a:ext cx="2790871" cy="2790871"/>
          </a:xfrm>
          <a:prstGeom prst="rect">
            <a:avLst/>
          </a:prstGeom>
          <a:effectLst>
            <a:outerShdw blurRad="50800" dist="38100" dir="2700000" algn="tl" rotWithShape="0">
              <a:prstClr val="black">
                <a:alpha val="40000"/>
              </a:prstClr>
            </a:outerShdw>
          </a:effectLst>
        </p:spPr>
      </p:pic>
      <p:pic>
        <p:nvPicPr>
          <p:cNvPr id="24" name="Picture 23" descr="A picture containing vector graphics&#13;&#10;&#13;&#10;Description automatically generated">
            <a:extLst>
              <a:ext uri="{FF2B5EF4-FFF2-40B4-BE49-F238E27FC236}">
                <a16:creationId xmlns:a16="http://schemas.microsoft.com/office/drawing/2014/main" id="{63B53642-ACBB-7045-829F-E53A694805D9}"/>
              </a:ext>
            </a:extLst>
          </p:cNvPr>
          <p:cNvPicPr>
            <a:picLocks noChangeAspect="1"/>
          </p:cNvPicPr>
          <p:nvPr/>
        </p:nvPicPr>
        <p:blipFill>
          <a:blip r:embed="rId6"/>
          <a:stretch>
            <a:fillRect/>
          </a:stretch>
        </p:blipFill>
        <p:spPr>
          <a:xfrm>
            <a:off x="1266700" y="812990"/>
            <a:ext cx="2717800" cy="1993900"/>
          </a:xfrm>
          <a:prstGeom prst="rect">
            <a:avLst/>
          </a:prstGeom>
        </p:spPr>
      </p:pic>
      <p:pic>
        <p:nvPicPr>
          <p:cNvPr id="20" name="Picture 19">
            <a:extLst>
              <a:ext uri="{FF2B5EF4-FFF2-40B4-BE49-F238E27FC236}">
                <a16:creationId xmlns:a16="http://schemas.microsoft.com/office/drawing/2014/main" id="{BCB25DDD-8DF2-8840-90C7-03BECE0A28F9}"/>
              </a:ext>
            </a:extLst>
          </p:cNvPr>
          <p:cNvPicPr>
            <a:picLocks noChangeAspect="1"/>
          </p:cNvPicPr>
          <p:nvPr/>
        </p:nvPicPr>
        <p:blipFill rotWithShape="1">
          <a:blip r:embed="rId7"/>
          <a:srcRect r="-2528"/>
          <a:stretch/>
        </p:blipFill>
        <p:spPr>
          <a:xfrm>
            <a:off x="991493" y="3376790"/>
            <a:ext cx="2254866" cy="3293026"/>
          </a:xfrm>
          <a:prstGeom prst="rect">
            <a:avLst/>
          </a:prstGeom>
        </p:spPr>
      </p:pic>
      <p:pic>
        <p:nvPicPr>
          <p:cNvPr id="17" name="Picture 16" descr="A close up of a logo&#13;&#10;&#13;&#10;Description automatically generated">
            <a:extLst>
              <a:ext uri="{FF2B5EF4-FFF2-40B4-BE49-F238E27FC236}">
                <a16:creationId xmlns:a16="http://schemas.microsoft.com/office/drawing/2014/main" id="{EDDA2368-8695-E84D-ABA0-B949DB240D06}"/>
              </a:ext>
            </a:extLst>
          </p:cNvPr>
          <p:cNvPicPr>
            <a:picLocks noChangeAspect="1"/>
          </p:cNvPicPr>
          <p:nvPr/>
        </p:nvPicPr>
        <p:blipFill>
          <a:blip r:embed="rId8"/>
          <a:stretch>
            <a:fillRect/>
          </a:stretch>
        </p:blipFill>
        <p:spPr>
          <a:xfrm>
            <a:off x="5460451" y="3098683"/>
            <a:ext cx="1730654" cy="1743569"/>
          </a:xfrm>
          <a:prstGeom prst="rect">
            <a:avLst/>
          </a:prstGeom>
          <a:effectLst>
            <a:outerShdw blurRad="50800" dist="38100" dir="2700000" algn="tl" rotWithShape="0">
              <a:prstClr val="black">
                <a:alpha val="40000"/>
              </a:prstClr>
            </a:outerShdw>
          </a:effectLst>
        </p:spPr>
      </p:pic>
      <p:pic>
        <p:nvPicPr>
          <p:cNvPr id="4" name="Picture 3">
            <a:extLst>
              <a:ext uri="{FF2B5EF4-FFF2-40B4-BE49-F238E27FC236}">
                <a16:creationId xmlns:a16="http://schemas.microsoft.com/office/drawing/2014/main" id="{4D580640-04B4-3F45-BF55-18867AA216EC}"/>
              </a:ext>
            </a:extLst>
          </p:cNvPr>
          <p:cNvPicPr>
            <a:picLocks noChangeAspect="1"/>
          </p:cNvPicPr>
          <p:nvPr/>
        </p:nvPicPr>
        <p:blipFill>
          <a:blip r:embed="rId9"/>
          <a:stretch>
            <a:fillRect/>
          </a:stretch>
        </p:blipFill>
        <p:spPr>
          <a:xfrm>
            <a:off x="8344132" y="3465193"/>
            <a:ext cx="2133831" cy="3272610"/>
          </a:xfrm>
          <a:prstGeom prst="rect">
            <a:avLst/>
          </a:prstGeom>
        </p:spPr>
      </p:pic>
      <p:pic>
        <p:nvPicPr>
          <p:cNvPr id="22" name="Picture 21">
            <a:extLst>
              <a:ext uri="{FF2B5EF4-FFF2-40B4-BE49-F238E27FC236}">
                <a16:creationId xmlns:a16="http://schemas.microsoft.com/office/drawing/2014/main" id="{1DDB2233-FA2D-2D47-9CE8-FCE79F0DCCA1}"/>
              </a:ext>
            </a:extLst>
          </p:cNvPr>
          <p:cNvPicPr>
            <a:picLocks noChangeAspect="1"/>
          </p:cNvPicPr>
          <p:nvPr/>
        </p:nvPicPr>
        <p:blipFill>
          <a:blip r:embed="rId10"/>
          <a:stretch>
            <a:fillRect/>
          </a:stretch>
        </p:blipFill>
        <p:spPr>
          <a:xfrm>
            <a:off x="8673766" y="72575"/>
            <a:ext cx="2281686" cy="3451194"/>
          </a:xfrm>
          <a:prstGeom prst="rect">
            <a:avLst/>
          </a:prstGeom>
        </p:spPr>
      </p:pic>
      <p:grpSp>
        <p:nvGrpSpPr>
          <p:cNvPr id="30" name="Group 29">
            <a:extLst>
              <a:ext uri="{FF2B5EF4-FFF2-40B4-BE49-F238E27FC236}">
                <a16:creationId xmlns:a16="http://schemas.microsoft.com/office/drawing/2014/main" id="{4C3C3B53-5257-6743-8AFB-499DDCF6B05D}"/>
              </a:ext>
            </a:extLst>
          </p:cNvPr>
          <p:cNvGrpSpPr/>
          <p:nvPr/>
        </p:nvGrpSpPr>
        <p:grpSpPr>
          <a:xfrm>
            <a:off x="970263" y="492618"/>
            <a:ext cx="10527730" cy="5786846"/>
            <a:chOff x="970263" y="492618"/>
            <a:chExt cx="10527730" cy="5786846"/>
          </a:xfrm>
        </p:grpSpPr>
        <p:pic>
          <p:nvPicPr>
            <p:cNvPr id="27" name="Picture 26" descr="A picture containing accessory, vector graphics, umbrella&#13;&#10;&#13;&#10;Description automatically generated">
              <a:extLst>
                <a:ext uri="{FF2B5EF4-FFF2-40B4-BE49-F238E27FC236}">
                  <a16:creationId xmlns:a16="http://schemas.microsoft.com/office/drawing/2014/main" id="{0C1E7C19-FF6B-2740-8454-2B7D8CEAF674}"/>
                </a:ext>
              </a:extLst>
            </p:cNvPr>
            <p:cNvPicPr>
              <a:picLocks noChangeAspect="1"/>
            </p:cNvPicPr>
            <p:nvPr/>
          </p:nvPicPr>
          <p:blipFill>
            <a:blip r:embed="rId11"/>
            <a:stretch>
              <a:fillRect/>
            </a:stretch>
          </p:blipFill>
          <p:spPr>
            <a:xfrm>
              <a:off x="1531156" y="4474469"/>
              <a:ext cx="1051046" cy="1051046"/>
            </a:xfrm>
            <a:prstGeom prst="rect">
              <a:avLst/>
            </a:prstGeom>
          </p:spPr>
        </p:pic>
        <p:pic>
          <p:nvPicPr>
            <p:cNvPr id="57" name="Picture 56" descr="A picture containing accessory, vector graphics, umbrella&#13;&#10;&#13;&#10;Description automatically generated">
              <a:extLst>
                <a:ext uri="{FF2B5EF4-FFF2-40B4-BE49-F238E27FC236}">
                  <a16:creationId xmlns:a16="http://schemas.microsoft.com/office/drawing/2014/main" id="{7BB74742-2362-D545-AFEF-29B26EE7F290}"/>
                </a:ext>
              </a:extLst>
            </p:cNvPr>
            <p:cNvPicPr>
              <a:picLocks noChangeAspect="1"/>
            </p:cNvPicPr>
            <p:nvPr/>
          </p:nvPicPr>
          <p:blipFill>
            <a:blip r:embed="rId11"/>
            <a:stretch>
              <a:fillRect/>
            </a:stretch>
          </p:blipFill>
          <p:spPr>
            <a:xfrm>
              <a:off x="10446947" y="492618"/>
              <a:ext cx="1051046" cy="1051046"/>
            </a:xfrm>
            <a:prstGeom prst="rect">
              <a:avLst/>
            </a:prstGeom>
          </p:spPr>
        </p:pic>
        <p:pic>
          <p:nvPicPr>
            <p:cNvPr id="29" name="Picture 28" descr="A close up of a sign&#13;&#10;&#13;&#10;Description automatically generated">
              <a:extLst>
                <a:ext uri="{FF2B5EF4-FFF2-40B4-BE49-F238E27FC236}">
                  <a16:creationId xmlns:a16="http://schemas.microsoft.com/office/drawing/2014/main" id="{3C7E74D3-FAFC-8F4E-93F4-5AB13BF8E695}"/>
                </a:ext>
              </a:extLst>
            </p:cNvPr>
            <p:cNvPicPr>
              <a:picLocks noChangeAspect="1"/>
            </p:cNvPicPr>
            <p:nvPr/>
          </p:nvPicPr>
          <p:blipFill>
            <a:blip r:embed="rId12">
              <a:clrChange>
                <a:clrFrom>
                  <a:srgbClr val="FEFEFE"/>
                </a:clrFrom>
                <a:clrTo>
                  <a:srgbClr val="FEFEFE">
                    <a:alpha val="0"/>
                  </a:srgbClr>
                </a:clrTo>
              </a:clrChange>
            </a:blip>
            <a:stretch>
              <a:fillRect/>
            </a:stretch>
          </p:blipFill>
          <p:spPr>
            <a:xfrm rot="18504853">
              <a:off x="977709" y="1451680"/>
              <a:ext cx="1262545" cy="1277437"/>
            </a:xfrm>
            <a:prstGeom prst="rect">
              <a:avLst/>
            </a:prstGeom>
          </p:spPr>
        </p:pic>
        <p:pic>
          <p:nvPicPr>
            <p:cNvPr id="59" name="Picture 58" descr="A picture containing accessory, vector graphics, umbrella&#13;&#10;&#13;&#10;Description automatically generated">
              <a:extLst>
                <a:ext uri="{FF2B5EF4-FFF2-40B4-BE49-F238E27FC236}">
                  <a16:creationId xmlns:a16="http://schemas.microsoft.com/office/drawing/2014/main" id="{821B7327-6D9F-B749-BB09-8237626B313F}"/>
                </a:ext>
              </a:extLst>
            </p:cNvPr>
            <p:cNvPicPr>
              <a:picLocks noChangeAspect="1"/>
            </p:cNvPicPr>
            <p:nvPr/>
          </p:nvPicPr>
          <p:blipFill>
            <a:blip r:embed="rId11"/>
            <a:stretch>
              <a:fillRect/>
            </a:stretch>
          </p:blipFill>
          <p:spPr>
            <a:xfrm>
              <a:off x="10151374" y="5228418"/>
              <a:ext cx="1051046" cy="1051046"/>
            </a:xfrm>
            <a:prstGeom prst="rect">
              <a:avLst/>
            </a:prstGeom>
          </p:spPr>
        </p:pic>
      </p:grpSp>
    </p:spTree>
    <p:extLst>
      <p:ext uri="{BB962C8B-B14F-4D97-AF65-F5344CB8AC3E}">
        <p14:creationId xmlns:p14="http://schemas.microsoft.com/office/powerpoint/2010/main" val="3063377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afterEffect">
                                  <p:stCondLst>
                                    <p:cond delay="0"/>
                                  </p:stCondLst>
                                  <p:childTnLst>
                                    <p:animRot by="120000">
                                      <p:cBhvr>
                                        <p:cTn id="6" dur="200" fill="hold">
                                          <p:stCondLst>
                                            <p:cond delay="0"/>
                                          </p:stCondLst>
                                        </p:cTn>
                                        <p:tgtEl>
                                          <p:spTgt spid="25"/>
                                        </p:tgtEl>
                                        <p:attrNameLst>
                                          <p:attrName>r</p:attrName>
                                        </p:attrNameLst>
                                      </p:cBhvr>
                                    </p:animRot>
                                    <p:animRot by="-240000">
                                      <p:cBhvr>
                                        <p:cTn id="7" dur="400" fill="hold">
                                          <p:stCondLst>
                                            <p:cond delay="400"/>
                                          </p:stCondLst>
                                        </p:cTn>
                                        <p:tgtEl>
                                          <p:spTgt spid="25"/>
                                        </p:tgtEl>
                                        <p:attrNameLst>
                                          <p:attrName>r</p:attrName>
                                        </p:attrNameLst>
                                      </p:cBhvr>
                                    </p:animRot>
                                    <p:animRot by="240000">
                                      <p:cBhvr>
                                        <p:cTn id="8" dur="400" fill="hold">
                                          <p:stCondLst>
                                            <p:cond delay="800"/>
                                          </p:stCondLst>
                                        </p:cTn>
                                        <p:tgtEl>
                                          <p:spTgt spid="25"/>
                                        </p:tgtEl>
                                        <p:attrNameLst>
                                          <p:attrName>r</p:attrName>
                                        </p:attrNameLst>
                                      </p:cBhvr>
                                    </p:animRot>
                                    <p:animRot by="-240000">
                                      <p:cBhvr>
                                        <p:cTn id="9" dur="400" fill="hold">
                                          <p:stCondLst>
                                            <p:cond delay="1200"/>
                                          </p:stCondLst>
                                        </p:cTn>
                                        <p:tgtEl>
                                          <p:spTgt spid="25"/>
                                        </p:tgtEl>
                                        <p:attrNameLst>
                                          <p:attrName>r</p:attrName>
                                        </p:attrNameLst>
                                      </p:cBhvr>
                                    </p:animRot>
                                    <p:animRot by="120000">
                                      <p:cBhvr>
                                        <p:cTn id="10" dur="400" fill="hold">
                                          <p:stCondLst>
                                            <p:cond delay="1600"/>
                                          </p:stCondLst>
                                        </p:cTn>
                                        <p:tgtEl>
                                          <p:spTgt spid="25"/>
                                        </p:tgtEl>
                                        <p:attrNameLst>
                                          <p:attrName>r</p:attrName>
                                        </p:attrNameLst>
                                      </p:cBhvr>
                                    </p:animRot>
                                  </p:childTnLst>
                                </p:cTn>
                              </p:par>
                            </p:childTnLst>
                          </p:cTn>
                        </p:par>
                        <p:par>
                          <p:cTn id="11" fill="hold">
                            <p:stCondLst>
                              <p:cond delay="2000"/>
                            </p:stCondLst>
                            <p:childTnLst>
                              <p:par>
                                <p:cTn id="12" presetID="8" presetClass="emph" presetSubtype="0" fill="hold" nodeType="afterEffect">
                                  <p:stCondLst>
                                    <p:cond delay="0"/>
                                  </p:stCondLst>
                                  <p:childTnLst>
                                    <p:animRot by="21600000">
                                      <p:cBhvr>
                                        <p:cTn id="13" dur="5000" fill="hold"/>
                                        <p:tgtEl>
                                          <p:spTgt spid="9"/>
                                        </p:tgtEl>
                                        <p:attrNameLst>
                                          <p:attrName>r</p:attrName>
                                        </p:attrNameLst>
                                      </p:cBhvr>
                                    </p:animRot>
                                  </p:childTnLst>
                                </p:cTn>
                              </p:par>
                            </p:childTnLst>
                          </p:cTn>
                        </p:par>
                        <p:par>
                          <p:cTn id="14" fill="hold">
                            <p:stCondLst>
                              <p:cond delay="7000"/>
                            </p:stCondLst>
                            <p:childTnLst>
                              <p:par>
                                <p:cTn id="15" presetID="10" presetClass="entr" presetSubtype="0" fill="hold" nodeType="after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fade">
                                      <p:cBhvr>
                                        <p:cTn id="17" dur="2000"/>
                                        <p:tgtEl>
                                          <p:spTgt spid="30"/>
                                        </p:tgtEl>
                                      </p:cBhvr>
                                    </p:animEffect>
                                  </p:childTnLst>
                                </p:cTn>
                              </p:par>
                            </p:childTnLst>
                          </p:cTn>
                        </p:par>
                        <p:par>
                          <p:cTn id="18" fill="hold">
                            <p:stCondLst>
                              <p:cond delay="9000"/>
                            </p:stCondLst>
                            <p:childTnLst>
                              <p:par>
                                <p:cTn id="19" presetID="8" presetClass="emph" presetSubtype="0" fill="hold" nodeType="afterEffect">
                                  <p:stCondLst>
                                    <p:cond delay="0"/>
                                  </p:stCondLst>
                                  <p:childTnLst>
                                    <p:animRot by="21600000">
                                      <p:cBhvr>
                                        <p:cTn id="20" dur="5000" fill="hold"/>
                                        <p:tgtEl>
                                          <p:spTgt spid="9"/>
                                        </p:tgtEl>
                                        <p:attrNameLst>
                                          <p:attrName>r</p:attrName>
                                        </p:attrNameLst>
                                      </p:cBhvr>
                                    </p:animRot>
                                  </p:childTnLst>
                                </p:cTn>
                              </p:par>
                              <p:par>
                                <p:cTn id="21" presetID="8" presetClass="emph" presetSubtype="0" fill="hold" nodeType="withEffect">
                                  <p:stCondLst>
                                    <p:cond delay="2000"/>
                                  </p:stCondLst>
                                  <p:childTnLst>
                                    <p:animRot by="21600000">
                                      <p:cBhvr>
                                        <p:cTn id="22" dur="5000" fill="hold"/>
                                        <p:tgtEl>
                                          <p:spTgt spid="17"/>
                                        </p:tgtEl>
                                        <p:attrNameLst>
                                          <p:attrName>r</p:attrName>
                                        </p:attrNameLst>
                                      </p:cBhvr>
                                    </p:animRot>
                                  </p:childTnLst>
                                </p:cTn>
                              </p:par>
                              <p:par>
                                <p:cTn id="23" presetID="8" presetClass="emph" presetSubtype="0" fill="hold" nodeType="withEffect">
                                  <p:stCondLst>
                                    <p:cond delay="1500"/>
                                  </p:stCondLst>
                                  <p:childTnLst>
                                    <p:animRot by="21600000">
                                      <p:cBhvr>
                                        <p:cTn id="24" dur="5000" fill="hold"/>
                                        <p:tgtEl>
                                          <p:spTgt spid="13"/>
                                        </p:tgtEl>
                                        <p:attrNameLst>
                                          <p:attrName>r</p:attrName>
                                        </p:attrNameLst>
                                      </p:cBhvr>
                                    </p:animRot>
                                  </p:childTnLst>
                                </p:cTn>
                              </p:par>
                              <p:par>
                                <p:cTn id="25" presetID="8" presetClass="emph" presetSubtype="0" fill="hold" nodeType="withEffect">
                                  <p:stCondLst>
                                    <p:cond delay="1000"/>
                                  </p:stCondLst>
                                  <p:childTnLst>
                                    <p:animRot by="21600000">
                                      <p:cBhvr>
                                        <p:cTn id="26" dur="5000" fill="hold"/>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extLst>
              <a:ext uri="{BEBA8EAE-BF5A-486C-A8C5-ECC9F3942E4B}">
                <a14:imgProps xmlns:a14="http://schemas.microsoft.com/office/drawing/2010/main">
                  <a14:imgLayer r:embed="rId3">
                    <a14:imgEffect>
                      <a14:brightnessContrast bright="-40000" contrast="-20000"/>
                    </a14:imgEffect>
                  </a14:imgLayer>
                </a14:imgProps>
              </a:ex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4CBA51F-7BDD-8F41-9D53-E29477137F0D}"/>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600385" y="-868014"/>
            <a:ext cx="11012223" cy="8369292"/>
          </a:xfrm>
          <a:prstGeom prst="rect">
            <a:avLst/>
          </a:prstGeom>
        </p:spPr>
      </p:pic>
      <p:sp>
        <p:nvSpPr>
          <p:cNvPr id="2" name="Title 1">
            <a:extLst>
              <a:ext uri="{FF2B5EF4-FFF2-40B4-BE49-F238E27FC236}">
                <a16:creationId xmlns:a16="http://schemas.microsoft.com/office/drawing/2014/main" id="{B599EA72-AA8E-024D-B68B-F9355B953F8E}"/>
              </a:ext>
            </a:extLst>
          </p:cNvPr>
          <p:cNvSpPr>
            <a:spLocks noGrp="1"/>
          </p:cNvSpPr>
          <p:nvPr>
            <p:ph type="title"/>
          </p:nvPr>
        </p:nvSpPr>
        <p:spPr>
          <a:xfrm>
            <a:off x="4830848" y="2005608"/>
            <a:ext cx="6102195" cy="2884444"/>
          </a:xfrm>
        </p:spPr>
        <p:txBody>
          <a:bodyPr>
            <a:normAutofit/>
          </a:bodyPr>
          <a:lstStyle/>
          <a:p>
            <a:r>
              <a:rPr lang="en-US" sz="4400" b="1" dirty="0">
                <a:solidFill>
                  <a:schemeClr val="bg1"/>
                </a:solidFill>
                <a:latin typeface="Futura Medium" panose="020B0602020204020303" pitchFamily="34" charset="-79"/>
                <a:ea typeface="Verdana" panose="020B0604030504040204" pitchFamily="34" charset="0"/>
                <a:cs typeface="Futura Medium" panose="020B0602020204020303" pitchFamily="34" charset="-79"/>
              </a:rPr>
              <a:t>Contributing to the SDGs through the Youth Programme</a:t>
            </a:r>
          </a:p>
        </p:txBody>
      </p:sp>
    </p:spTree>
    <p:extLst>
      <p:ext uri="{BB962C8B-B14F-4D97-AF65-F5344CB8AC3E}">
        <p14:creationId xmlns:p14="http://schemas.microsoft.com/office/powerpoint/2010/main" val="4093683635"/>
      </p:ext>
    </p:extLst>
  </p:cSld>
  <p:clrMapOvr>
    <a:masterClrMapping/>
  </p:clrMapOvr>
  <p:transition spd="slow">
    <p:fade/>
  </p:transition>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F99EFD9-68F0-2B4A-9AAB-20A583E76CEC}"/>
              </a:ext>
            </a:extLst>
          </p:cNvPr>
          <p:cNvSpPr/>
          <p:nvPr/>
        </p:nvSpPr>
        <p:spPr>
          <a:xfrm>
            <a:off x="2" y="0"/>
            <a:ext cx="12191998" cy="6858000"/>
          </a:xfrm>
          <a:prstGeom prst="rect">
            <a:avLst/>
          </a:prstGeom>
          <a:solidFill>
            <a:schemeClr val="dk1">
              <a:alpha val="30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buClr>
                <a:schemeClr val="bg1"/>
              </a:buClr>
            </a:pPr>
            <a:endParaRPr lang="en-GB" dirty="0"/>
          </a:p>
        </p:txBody>
      </p:sp>
      <p:sp>
        <p:nvSpPr>
          <p:cNvPr id="6" name="Rectangle 5">
            <a:extLst>
              <a:ext uri="{FF2B5EF4-FFF2-40B4-BE49-F238E27FC236}">
                <a16:creationId xmlns:a16="http://schemas.microsoft.com/office/drawing/2014/main" id="{050EEBE5-C9DA-4C4C-9C50-2835126F3D1F}"/>
              </a:ext>
            </a:extLst>
          </p:cNvPr>
          <p:cNvSpPr/>
          <p:nvPr/>
        </p:nvSpPr>
        <p:spPr>
          <a:xfrm>
            <a:off x="5314122" y="0"/>
            <a:ext cx="6877877" cy="6858000"/>
          </a:xfrm>
          <a:prstGeom prst="rect">
            <a:avLst/>
          </a:prstGeom>
          <a:solidFill>
            <a:schemeClr val="dk1">
              <a:alpha val="30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buClr>
                <a:schemeClr val="bg1"/>
              </a:buClr>
            </a:pPr>
            <a:endParaRPr lang="en-GB" dirty="0"/>
          </a:p>
        </p:txBody>
      </p:sp>
      <p:sp>
        <p:nvSpPr>
          <p:cNvPr id="4" name="Content Placeholder 3">
            <a:extLst>
              <a:ext uri="{FF2B5EF4-FFF2-40B4-BE49-F238E27FC236}">
                <a16:creationId xmlns:a16="http://schemas.microsoft.com/office/drawing/2014/main" id="{40A3CD83-1FB3-BB4B-90FC-855CC6E425AF}"/>
              </a:ext>
            </a:extLst>
          </p:cNvPr>
          <p:cNvSpPr>
            <a:spLocks noGrp="1"/>
          </p:cNvSpPr>
          <p:nvPr>
            <p:ph idx="1"/>
          </p:nvPr>
        </p:nvSpPr>
        <p:spPr>
          <a:xfrm>
            <a:off x="330041" y="1721470"/>
            <a:ext cx="4381443" cy="3997404"/>
          </a:xfrm>
        </p:spPr>
        <p:txBody>
          <a:bodyPr anchor="ctr">
            <a:normAutofit/>
          </a:bodyPr>
          <a:lstStyle/>
          <a:p>
            <a:pPr indent="0">
              <a:lnSpc>
                <a:spcPct val="100000"/>
              </a:lnSpc>
              <a:buNone/>
            </a:pPr>
            <a:r>
              <a:rPr lang="en-US" sz="4000" b="1" dirty="0">
                <a:solidFill>
                  <a:schemeClr val="bg1"/>
                </a:solidFill>
                <a:latin typeface="Futura Medium" panose="020B0602020204020303" pitchFamily="34" charset="-79"/>
                <a:cs typeface="Futura Medium" panose="020B0602020204020303" pitchFamily="34" charset="-79"/>
              </a:rPr>
              <a:t>What do we mean by </a:t>
            </a:r>
          </a:p>
          <a:p>
            <a:pPr indent="0">
              <a:lnSpc>
                <a:spcPct val="100000"/>
              </a:lnSpc>
              <a:buNone/>
            </a:pPr>
            <a:r>
              <a:rPr lang="en-US" sz="4000" b="1" dirty="0">
                <a:solidFill>
                  <a:schemeClr val="bg1"/>
                </a:solidFill>
                <a:latin typeface="Futura Medium" panose="020B0602020204020303" pitchFamily="34" charset="-79"/>
                <a:cs typeface="Futura Medium" panose="020B0602020204020303" pitchFamily="34" charset="-79"/>
              </a:rPr>
              <a:t>“align with the SDGs”?</a:t>
            </a:r>
          </a:p>
        </p:txBody>
      </p:sp>
      <p:pic>
        <p:nvPicPr>
          <p:cNvPr id="7" name="Picture 6">
            <a:extLst>
              <a:ext uri="{FF2B5EF4-FFF2-40B4-BE49-F238E27FC236}">
                <a16:creationId xmlns:a16="http://schemas.microsoft.com/office/drawing/2014/main" id="{FC93E14D-B975-6C40-A5F2-FF403743850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98488" y="770024"/>
            <a:ext cx="1800586" cy="1368445"/>
          </a:xfrm>
          <a:prstGeom prst="rect">
            <a:avLst/>
          </a:prstGeom>
        </p:spPr>
      </p:pic>
      <p:sp>
        <p:nvSpPr>
          <p:cNvPr id="5" name="Content Placeholder 3">
            <a:extLst>
              <a:ext uri="{FF2B5EF4-FFF2-40B4-BE49-F238E27FC236}">
                <a16:creationId xmlns:a16="http://schemas.microsoft.com/office/drawing/2014/main" id="{2893D107-E967-F04B-9686-09B830A11FA1}"/>
              </a:ext>
            </a:extLst>
          </p:cNvPr>
          <p:cNvSpPr txBox="1">
            <a:spLocks/>
          </p:cNvSpPr>
          <p:nvPr/>
        </p:nvSpPr>
        <p:spPr>
          <a:xfrm>
            <a:off x="5936644" y="3105307"/>
            <a:ext cx="5925314" cy="2933385"/>
          </a:xfrm>
          <a:prstGeom prst="rect">
            <a:avLst/>
          </a:prstGeom>
        </p:spPr>
        <p:txBody>
          <a:bodyPr lIns="0" tIns="0" rIns="0" bIns="0" anchor="ctr"/>
          <a:lstStyle>
            <a:lvl1pPr marL="0" indent="-180000" algn="l" defTabSz="914400" rtl="0" eaLnBrk="1" latinLnBrk="0" hangingPunct="1">
              <a:lnSpc>
                <a:spcPts val="2200"/>
              </a:lnSpc>
              <a:spcBef>
                <a:spcPts val="0"/>
              </a:spcBef>
              <a:buClr>
                <a:schemeClr val="tx2"/>
              </a:buClr>
              <a:buSzPct val="120000"/>
              <a:buFont typeface="Arial"/>
              <a:buNone/>
              <a:defRPr sz="1600" b="0" kern="1200" cap="none" baseline="0">
                <a:solidFill>
                  <a:schemeClr val="tx1"/>
                </a:solidFill>
                <a:effectLst/>
                <a:latin typeface="+mn-lt"/>
                <a:ea typeface="+mn-ea"/>
                <a:cs typeface="+mn-cs"/>
              </a:defRPr>
            </a:lvl1pPr>
            <a:lvl2pPr marL="360000" indent="-180000" algn="l" defTabSz="914400" rtl="0" eaLnBrk="1" latinLnBrk="0" hangingPunct="1">
              <a:lnSpc>
                <a:spcPts val="2200"/>
              </a:lnSpc>
              <a:spcBef>
                <a:spcPts val="300"/>
              </a:spcBef>
              <a:buClr>
                <a:schemeClr val="tx2"/>
              </a:buClr>
              <a:buSzPct val="120000"/>
              <a:buFont typeface="Arial"/>
              <a:buChar char="•"/>
              <a:defRPr sz="1600" kern="1200">
                <a:solidFill>
                  <a:schemeClr val="tx1"/>
                </a:solidFill>
                <a:effectLst/>
                <a:latin typeface="+mn-lt"/>
                <a:ea typeface="+mn-ea"/>
                <a:cs typeface="+mn-cs"/>
              </a:defRPr>
            </a:lvl2pPr>
            <a:lvl3pPr marL="720000" indent="-180000" algn="l" defTabSz="914400" rtl="0" eaLnBrk="1" latinLnBrk="0" hangingPunct="1">
              <a:lnSpc>
                <a:spcPts val="2200"/>
              </a:lnSpc>
              <a:spcBef>
                <a:spcPts val="300"/>
              </a:spcBef>
              <a:buClr>
                <a:schemeClr val="accent3"/>
              </a:buClr>
              <a:buSzPct val="120000"/>
              <a:buFont typeface="Arial"/>
              <a:buChar char="•"/>
              <a:defRPr sz="1600" kern="1200">
                <a:solidFill>
                  <a:schemeClr val="tx1"/>
                </a:solidFill>
                <a:effectLst/>
                <a:latin typeface="+mn-lt"/>
                <a:ea typeface="+mn-ea"/>
                <a:cs typeface="+mn-cs"/>
              </a:defRPr>
            </a:lvl3pPr>
            <a:lvl4pPr marL="1080000" indent="-180000" algn="l" defTabSz="914400" rtl="0" eaLnBrk="1" latinLnBrk="0" hangingPunct="1">
              <a:lnSpc>
                <a:spcPts val="2200"/>
              </a:lnSpc>
              <a:spcBef>
                <a:spcPts val="300"/>
              </a:spcBef>
              <a:buClr>
                <a:schemeClr val="accent2"/>
              </a:buClr>
              <a:buSzPct val="120000"/>
              <a:buFont typeface="Arial"/>
              <a:buChar char="•"/>
              <a:defRPr sz="1600" kern="1200">
                <a:solidFill>
                  <a:schemeClr val="tx1"/>
                </a:solidFill>
                <a:effectLst/>
                <a:latin typeface="+mn-lt"/>
                <a:ea typeface="+mn-ea"/>
                <a:cs typeface="+mn-cs"/>
              </a:defRPr>
            </a:lvl4pPr>
            <a:lvl5pPr marL="1440000" indent="-180000" algn="l" defTabSz="914400" rtl="0" eaLnBrk="1" latinLnBrk="0" hangingPunct="1">
              <a:lnSpc>
                <a:spcPts val="2200"/>
              </a:lnSpc>
              <a:spcBef>
                <a:spcPts val="300"/>
              </a:spcBef>
              <a:buClr>
                <a:schemeClr val="accent1"/>
              </a:buClr>
              <a:buSzPct val="120000"/>
              <a:buFont typeface="Arial"/>
              <a:buChar char="•"/>
              <a:defRPr sz="1600" kern="1200">
                <a:solidFill>
                  <a:schemeClr val="tx1"/>
                </a:solidFill>
                <a:effectLst/>
                <a:latin typeface="+mn-lt"/>
                <a:ea typeface="+mn-ea"/>
                <a:cs typeface="+mn-cs"/>
              </a:defRPr>
            </a:lvl5pPr>
            <a:lvl6pPr marL="2514600" indent="-228600" algn="l" defTabSz="914400" rtl="0" eaLnBrk="1" latinLnBrk="0" hangingPunct="1">
              <a:spcBef>
                <a:spcPct val="20000"/>
              </a:spcBef>
              <a:buFont typeface="Arial" pitchFamily="34" charset="0"/>
              <a:buNone/>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761981" indent="-761981">
              <a:lnSpc>
                <a:spcPct val="100000"/>
              </a:lnSpc>
              <a:buClrTx/>
              <a:buFont typeface="Wingdings" pitchFamily="2" charset="2"/>
              <a:buChar char="ü"/>
            </a:pPr>
            <a:r>
              <a:rPr lang="en-US" sz="3600" dirty="0">
                <a:solidFill>
                  <a:schemeClr val="bg1"/>
                </a:solidFill>
                <a:latin typeface="Futura Medium" panose="020B0602020204020303" pitchFamily="34" charset="-79"/>
                <a:cs typeface="Futura Medium" panose="020B0602020204020303" pitchFamily="34" charset="-79"/>
              </a:rPr>
              <a:t>To look at Scouting’s educational proposal through the lens of the SDGs</a:t>
            </a:r>
          </a:p>
        </p:txBody>
      </p:sp>
    </p:spTree>
    <p:extLst>
      <p:ext uri="{BB962C8B-B14F-4D97-AF65-F5344CB8AC3E}">
        <p14:creationId xmlns:p14="http://schemas.microsoft.com/office/powerpoint/2010/main" val="30518726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extLst>
              <a:ext uri="{BEBA8EAE-BF5A-486C-A8C5-ECC9F3942E4B}">
                <a14:imgProps xmlns:a14="http://schemas.microsoft.com/office/drawing/2010/main">
                  <a14:imgLayer r:embed="rId4">
                    <a14:imgEffect>
                      <a14:sharpenSoften amount="-25000"/>
                    </a14:imgEffect>
                    <a14:imgEffect>
                      <a14:brightnessContrast contrast="-20000"/>
                    </a14:imgEffect>
                  </a14:imgLayer>
                </a14:imgProps>
              </a:ex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63520D0-33F9-D24E-A452-59A867A64B70}"/>
              </a:ext>
            </a:extLst>
          </p:cNvPr>
          <p:cNvSpPr/>
          <p:nvPr/>
        </p:nvSpPr>
        <p:spPr>
          <a:xfrm>
            <a:off x="0" y="0"/>
            <a:ext cx="12191999" cy="6858000"/>
          </a:xfrm>
          <a:prstGeom prst="rect">
            <a:avLst/>
          </a:prstGeom>
          <a:solidFill>
            <a:schemeClr val="dk1">
              <a:alpha val="52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buClr>
                <a:schemeClr val="bg1"/>
              </a:buClr>
            </a:pPr>
            <a:endParaRPr lang="en-GB" dirty="0"/>
          </a:p>
        </p:txBody>
      </p:sp>
      <p:sp>
        <p:nvSpPr>
          <p:cNvPr id="8" name="Rectangle 7">
            <a:extLst>
              <a:ext uri="{FF2B5EF4-FFF2-40B4-BE49-F238E27FC236}">
                <a16:creationId xmlns:a16="http://schemas.microsoft.com/office/drawing/2014/main" id="{062AB20A-2A4D-484F-9EAD-1CD1616C86BA}"/>
              </a:ext>
            </a:extLst>
          </p:cNvPr>
          <p:cNvSpPr/>
          <p:nvPr/>
        </p:nvSpPr>
        <p:spPr>
          <a:xfrm>
            <a:off x="5022574" y="0"/>
            <a:ext cx="7169425" cy="6858000"/>
          </a:xfrm>
          <a:prstGeom prst="rect">
            <a:avLst/>
          </a:prstGeom>
          <a:solidFill>
            <a:schemeClr val="dk1">
              <a:alpha val="3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buClr>
                <a:schemeClr val="bg1"/>
              </a:buClr>
            </a:pPr>
            <a:endParaRPr lang="en-GB" dirty="0"/>
          </a:p>
        </p:txBody>
      </p:sp>
      <p:pic>
        <p:nvPicPr>
          <p:cNvPr id="4" name="Picture 3">
            <a:extLst>
              <a:ext uri="{FF2B5EF4-FFF2-40B4-BE49-F238E27FC236}">
                <a16:creationId xmlns:a16="http://schemas.microsoft.com/office/drawing/2014/main" id="{268B89E8-B260-AC42-AD89-5CA50E8F975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433124" y="254838"/>
            <a:ext cx="6348323" cy="6348323"/>
          </a:xfrm>
          <a:prstGeom prst="rect">
            <a:avLst/>
          </a:prstGeom>
        </p:spPr>
      </p:pic>
      <p:sp>
        <p:nvSpPr>
          <p:cNvPr id="21" name="Title 1">
            <a:extLst>
              <a:ext uri="{FF2B5EF4-FFF2-40B4-BE49-F238E27FC236}">
                <a16:creationId xmlns:a16="http://schemas.microsoft.com/office/drawing/2014/main" id="{1A27EACF-9708-BB4E-A1C1-B8C7549C037E}"/>
              </a:ext>
            </a:extLst>
          </p:cNvPr>
          <p:cNvSpPr txBox="1">
            <a:spLocks/>
          </p:cNvSpPr>
          <p:nvPr/>
        </p:nvSpPr>
        <p:spPr>
          <a:xfrm>
            <a:off x="731520" y="3357349"/>
            <a:ext cx="4013291" cy="2224843"/>
          </a:xfrm>
          <a:prstGeom prst="rect">
            <a:avLst/>
          </a:prstGeom>
        </p:spPr>
        <p:txBody>
          <a:bodyPr/>
          <a:lstStyle>
            <a:lvl1pPr algn="l" defTabSz="914400" rtl="0" eaLnBrk="1" latinLnBrk="0" hangingPunct="1">
              <a:lnSpc>
                <a:spcPct val="100000"/>
              </a:lnSpc>
              <a:spcBef>
                <a:spcPct val="0"/>
              </a:spcBef>
              <a:spcAft>
                <a:spcPts val="1800"/>
              </a:spcAft>
              <a:buNone/>
              <a:defRPr sz="2400" b="1" kern="1200" baseline="0">
                <a:solidFill>
                  <a:schemeClr val="tx2"/>
                </a:solidFill>
                <a:effectLst/>
                <a:latin typeface="+mj-lt"/>
                <a:ea typeface="+mj-ea"/>
                <a:cs typeface="+mj-cs"/>
              </a:defRPr>
            </a:lvl1pPr>
          </a:lstStyle>
          <a:p>
            <a:r>
              <a:rPr lang="en-US" sz="3200" dirty="0">
                <a:solidFill>
                  <a:schemeClr val="bg1"/>
                </a:solidFill>
                <a:latin typeface="Futura Medium" panose="020B0602020204020303" pitchFamily="34" charset="-79"/>
                <a:cs typeface="Futura Medium" panose="020B0602020204020303" pitchFamily="34" charset="-79"/>
              </a:rPr>
              <a:t>How the SDGs are linked </a:t>
            </a:r>
            <a:br>
              <a:rPr lang="en-US" sz="3200" dirty="0">
                <a:solidFill>
                  <a:schemeClr val="bg1"/>
                </a:solidFill>
                <a:latin typeface="Futura Medium" panose="020B0602020204020303" pitchFamily="34" charset="-79"/>
                <a:cs typeface="Futura Medium" panose="020B0602020204020303" pitchFamily="34" charset="-79"/>
              </a:rPr>
            </a:br>
            <a:r>
              <a:rPr lang="en-US" sz="3200" dirty="0">
                <a:solidFill>
                  <a:schemeClr val="bg1"/>
                </a:solidFill>
                <a:latin typeface="Futura Medium" panose="020B0602020204020303" pitchFamily="34" charset="-79"/>
                <a:cs typeface="Futura Medium" panose="020B0602020204020303" pitchFamily="34" charset="-79"/>
              </a:rPr>
              <a:t>to Scouting</a:t>
            </a:r>
          </a:p>
        </p:txBody>
      </p:sp>
    </p:spTree>
    <p:extLst>
      <p:ext uri="{BB962C8B-B14F-4D97-AF65-F5344CB8AC3E}">
        <p14:creationId xmlns:p14="http://schemas.microsoft.com/office/powerpoint/2010/main" val="22037246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extLst>
              <a:ext uri="{BEBA8EAE-BF5A-486C-A8C5-ECC9F3942E4B}">
                <a14:imgProps xmlns:a14="http://schemas.microsoft.com/office/drawing/2010/main">
                  <a14:imgLayer r:embed="rId4">
                    <a14:imgEffect>
                      <a14:sharpenSoften amount="-25000"/>
                    </a14:imgEffect>
                    <a14:imgEffect>
                      <a14:brightnessContrast contrast="-20000"/>
                    </a14:imgEffect>
                  </a14:imgLayer>
                </a14:imgProps>
              </a:ex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BC3A57B-B8F9-654B-8AA5-8FE43BB0CEC2}"/>
              </a:ext>
            </a:extLst>
          </p:cNvPr>
          <p:cNvSpPr/>
          <p:nvPr/>
        </p:nvSpPr>
        <p:spPr>
          <a:xfrm>
            <a:off x="0" y="0"/>
            <a:ext cx="12191999" cy="6858000"/>
          </a:xfrm>
          <a:prstGeom prst="rect">
            <a:avLst/>
          </a:prstGeom>
          <a:solidFill>
            <a:schemeClr val="dk1">
              <a:alpha val="52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buClr>
                <a:schemeClr val="bg1"/>
              </a:buClr>
            </a:pPr>
            <a:endParaRPr lang="en-GB" dirty="0"/>
          </a:p>
        </p:txBody>
      </p:sp>
      <p:sp>
        <p:nvSpPr>
          <p:cNvPr id="6" name="Rectangle 5">
            <a:extLst>
              <a:ext uri="{FF2B5EF4-FFF2-40B4-BE49-F238E27FC236}">
                <a16:creationId xmlns:a16="http://schemas.microsoft.com/office/drawing/2014/main" id="{F83DFF04-1E5D-BB4E-850E-F2697DE8AE57}"/>
              </a:ext>
            </a:extLst>
          </p:cNvPr>
          <p:cNvSpPr/>
          <p:nvPr/>
        </p:nvSpPr>
        <p:spPr>
          <a:xfrm>
            <a:off x="5022574" y="0"/>
            <a:ext cx="7169425" cy="6858000"/>
          </a:xfrm>
          <a:prstGeom prst="rect">
            <a:avLst/>
          </a:prstGeom>
          <a:solidFill>
            <a:schemeClr val="dk1">
              <a:alpha val="3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buClr>
                <a:schemeClr val="bg1"/>
              </a:buClr>
            </a:pPr>
            <a:endParaRPr lang="en-GB" dirty="0"/>
          </a:p>
        </p:txBody>
      </p:sp>
      <p:sp>
        <p:nvSpPr>
          <p:cNvPr id="18" name="TextBox 17">
            <a:extLst>
              <a:ext uri="{FF2B5EF4-FFF2-40B4-BE49-F238E27FC236}">
                <a16:creationId xmlns:a16="http://schemas.microsoft.com/office/drawing/2014/main" id="{C1DFCEE8-4037-0743-BF70-8C8682033FDB}"/>
              </a:ext>
            </a:extLst>
          </p:cNvPr>
          <p:cNvSpPr txBox="1"/>
          <p:nvPr/>
        </p:nvSpPr>
        <p:spPr>
          <a:xfrm>
            <a:off x="5487092" y="728421"/>
            <a:ext cx="6240388" cy="5632311"/>
          </a:xfrm>
          <a:prstGeom prst="rect">
            <a:avLst/>
          </a:prstGeom>
          <a:noFill/>
        </p:spPr>
        <p:txBody>
          <a:bodyPr wrap="square" rtlCol="0">
            <a:spAutoFit/>
          </a:bodyPr>
          <a:lstStyle/>
          <a:p>
            <a:r>
              <a:rPr lang="en-US" sz="3600" b="1" dirty="0">
                <a:solidFill>
                  <a:schemeClr val="bg1"/>
                </a:solidFill>
                <a:latin typeface="Futura Medium" panose="020B0602020204020303" pitchFamily="34" charset="-79"/>
                <a:cs typeface="Futura Medium" panose="020B0602020204020303" pitchFamily="34" charset="-79"/>
              </a:rPr>
              <a:t>THE MISSION</a:t>
            </a:r>
          </a:p>
          <a:p>
            <a:endParaRPr lang="en-US" sz="3600" b="1" dirty="0">
              <a:solidFill>
                <a:schemeClr val="bg1"/>
              </a:solidFill>
              <a:latin typeface="Futura Medium" panose="020B0602020204020303" pitchFamily="34" charset="-79"/>
              <a:cs typeface="Futura Medium" panose="020B0602020204020303" pitchFamily="34" charset="-79"/>
            </a:endParaRPr>
          </a:p>
          <a:p>
            <a:r>
              <a:rPr lang="en-MY" sz="3200" dirty="0">
                <a:solidFill>
                  <a:schemeClr val="bg1"/>
                </a:solidFill>
                <a:latin typeface="Futura Medium" panose="020B0602020204020303" pitchFamily="34" charset="-79"/>
                <a:cs typeface="Futura Medium" panose="020B0602020204020303" pitchFamily="34" charset="-79"/>
              </a:rPr>
              <a:t>The Mission of Scouting is to </a:t>
            </a:r>
            <a:r>
              <a:rPr lang="en-MY" sz="3200" dirty="0">
                <a:solidFill>
                  <a:srgbClr val="00B0F0"/>
                </a:solidFill>
                <a:latin typeface="Futura Medium" panose="020B0602020204020303" pitchFamily="34" charset="-79"/>
                <a:cs typeface="Futura Medium" panose="020B0602020204020303" pitchFamily="34" charset="-79"/>
              </a:rPr>
              <a:t>contribute to the education of young people</a:t>
            </a:r>
            <a:r>
              <a:rPr lang="en-MY" sz="3200" dirty="0">
                <a:solidFill>
                  <a:schemeClr val="bg1"/>
                </a:solidFill>
                <a:latin typeface="Futura Medium" panose="020B0602020204020303" pitchFamily="34" charset="-79"/>
                <a:cs typeface="Futura Medium" panose="020B0602020204020303" pitchFamily="34" charset="-79"/>
              </a:rPr>
              <a:t>, through a value system based on the Scout Promise and Law, to help </a:t>
            </a:r>
            <a:r>
              <a:rPr lang="en-MY" sz="3200" dirty="0">
                <a:solidFill>
                  <a:srgbClr val="00B0F0"/>
                </a:solidFill>
                <a:latin typeface="Futura Medium" panose="020B0602020204020303" pitchFamily="34" charset="-79"/>
                <a:cs typeface="Futura Medium" panose="020B0602020204020303" pitchFamily="34" charset="-79"/>
              </a:rPr>
              <a:t>build a better world </a:t>
            </a:r>
            <a:r>
              <a:rPr lang="en-MY" sz="3200" dirty="0">
                <a:solidFill>
                  <a:schemeClr val="bg1"/>
                </a:solidFill>
                <a:latin typeface="Futura Medium" panose="020B0602020204020303" pitchFamily="34" charset="-79"/>
                <a:cs typeface="Futura Medium" panose="020B0602020204020303" pitchFamily="34" charset="-79"/>
              </a:rPr>
              <a:t>where people are </a:t>
            </a:r>
            <a:r>
              <a:rPr lang="en-MY" sz="3200" dirty="0">
                <a:solidFill>
                  <a:srgbClr val="00B0F0"/>
                </a:solidFill>
                <a:latin typeface="Futura Medium" panose="020B0602020204020303" pitchFamily="34" charset="-79"/>
                <a:cs typeface="Futura Medium" panose="020B0602020204020303" pitchFamily="34" charset="-79"/>
              </a:rPr>
              <a:t>self-fulfilled as individuals and play a constructive role in society</a:t>
            </a:r>
            <a:r>
              <a:rPr lang="en-MY" sz="3200" dirty="0">
                <a:solidFill>
                  <a:schemeClr val="bg1"/>
                </a:solidFill>
                <a:latin typeface="Futura Medium" panose="020B0602020204020303" pitchFamily="34" charset="-79"/>
                <a:cs typeface="Futura Medium" panose="020B0602020204020303" pitchFamily="34" charset="-79"/>
              </a:rPr>
              <a:t>. </a:t>
            </a:r>
          </a:p>
        </p:txBody>
      </p:sp>
      <p:sp>
        <p:nvSpPr>
          <p:cNvPr id="7" name="Title 1">
            <a:extLst>
              <a:ext uri="{FF2B5EF4-FFF2-40B4-BE49-F238E27FC236}">
                <a16:creationId xmlns:a16="http://schemas.microsoft.com/office/drawing/2014/main" id="{59E042E7-AF3E-564A-B3BD-6ED9E7FA7746}"/>
              </a:ext>
            </a:extLst>
          </p:cNvPr>
          <p:cNvSpPr txBox="1">
            <a:spLocks/>
          </p:cNvSpPr>
          <p:nvPr/>
        </p:nvSpPr>
        <p:spPr>
          <a:xfrm>
            <a:off x="731520" y="3357349"/>
            <a:ext cx="4013291" cy="2224843"/>
          </a:xfrm>
          <a:prstGeom prst="rect">
            <a:avLst/>
          </a:prstGeom>
        </p:spPr>
        <p:txBody>
          <a:bodyPr/>
          <a:lstStyle>
            <a:lvl1pPr algn="l" defTabSz="914400" rtl="0" eaLnBrk="1" latinLnBrk="0" hangingPunct="1">
              <a:lnSpc>
                <a:spcPct val="100000"/>
              </a:lnSpc>
              <a:spcBef>
                <a:spcPct val="0"/>
              </a:spcBef>
              <a:spcAft>
                <a:spcPts val="1800"/>
              </a:spcAft>
              <a:buNone/>
              <a:defRPr sz="2400" b="1" kern="1200" baseline="0">
                <a:solidFill>
                  <a:schemeClr val="tx2"/>
                </a:solidFill>
                <a:effectLst/>
                <a:latin typeface="+mj-lt"/>
                <a:ea typeface="+mj-ea"/>
                <a:cs typeface="+mj-cs"/>
              </a:defRPr>
            </a:lvl1pPr>
          </a:lstStyle>
          <a:p>
            <a:r>
              <a:rPr lang="en-US" sz="3200" dirty="0">
                <a:solidFill>
                  <a:schemeClr val="bg1"/>
                </a:solidFill>
                <a:latin typeface="Futura Medium" panose="020B0602020204020303" pitchFamily="34" charset="-79"/>
                <a:cs typeface="Futura Medium" panose="020B0602020204020303" pitchFamily="34" charset="-79"/>
              </a:rPr>
              <a:t>How the SDGs are linked </a:t>
            </a:r>
            <a:br>
              <a:rPr lang="en-US" sz="3200" dirty="0">
                <a:solidFill>
                  <a:schemeClr val="bg1"/>
                </a:solidFill>
                <a:latin typeface="Futura Medium" panose="020B0602020204020303" pitchFamily="34" charset="-79"/>
                <a:cs typeface="Futura Medium" panose="020B0602020204020303" pitchFamily="34" charset="-79"/>
              </a:rPr>
            </a:br>
            <a:r>
              <a:rPr lang="en-US" sz="3200" dirty="0">
                <a:solidFill>
                  <a:schemeClr val="bg1"/>
                </a:solidFill>
                <a:latin typeface="Futura Medium" panose="020B0602020204020303" pitchFamily="34" charset="-79"/>
                <a:cs typeface="Futura Medium" panose="020B0602020204020303" pitchFamily="34" charset="-79"/>
              </a:rPr>
              <a:t>to Scouting</a:t>
            </a:r>
          </a:p>
        </p:txBody>
      </p:sp>
    </p:spTree>
    <p:extLst>
      <p:ext uri="{BB962C8B-B14F-4D97-AF65-F5344CB8AC3E}">
        <p14:creationId xmlns:p14="http://schemas.microsoft.com/office/powerpoint/2010/main" val="26575948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extLst>
              <a:ext uri="{BEBA8EAE-BF5A-486C-A8C5-ECC9F3942E4B}">
                <a14:imgProps xmlns:a14="http://schemas.microsoft.com/office/drawing/2010/main">
                  <a14:imgLayer r:embed="rId4">
                    <a14:imgEffect>
                      <a14:sharpenSoften amount="-25000"/>
                    </a14:imgEffect>
                    <a14:imgEffect>
                      <a14:brightnessContrast contrast="-20000"/>
                    </a14:imgEffect>
                  </a14:imgLayer>
                </a14:imgProps>
              </a:ex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36B3BA5-CC41-C14C-AFED-14A625616B65}"/>
              </a:ext>
            </a:extLst>
          </p:cNvPr>
          <p:cNvSpPr/>
          <p:nvPr/>
        </p:nvSpPr>
        <p:spPr>
          <a:xfrm>
            <a:off x="0" y="0"/>
            <a:ext cx="12191999" cy="6858000"/>
          </a:xfrm>
          <a:prstGeom prst="rect">
            <a:avLst/>
          </a:prstGeom>
          <a:solidFill>
            <a:schemeClr val="dk1">
              <a:alpha val="52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buClr>
                <a:schemeClr val="bg1"/>
              </a:buClr>
            </a:pPr>
            <a:endParaRPr lang="en-GB" dirty="0"/>
          </a:p>
        </p:txBody>
      </p:sp>
      <p:sp>
        <p:nvSpPr>
          <p:cNvPr id="6" name="Rectangle 5">
            <a:extLst>
              <a:ext uri="{FF2B5EF4-FFF2-40B4-BE49-F238E27FC236}">
                <a16:creationId xmlns:a16="http://schemas.microsoft.com/office/drawing/2014/main" id="{ED335754-814C-F247-B4D3-B62600BCA3E6}"/>
              </a:ext>
            </a:extLst>
          </p:cNvPr>
          <p:cNvSpPr/>
          <p:nvPr/>
        </p:nvSpPr>
        <p:spPr>
          <a:xfrm>
            <a:off x="5022574" y="0"/>
            <a:ext cx="7169425" cy="6858000"/>
          </a:xfrm>
          <a:prstGeom prst="rect">
            <a:avLst/>
          </a:prstGeom>
          <a:solidFill>
            <a:schemeClr val="dk1">
              <a:alpha val="3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buClr>
                <a:schemeClr val="bg1"/>
              </a:buClr>
            </a:pPr>
            <a:endParaRPr lang="en-GB" dirty="0"/>
          </a:p>
        </p:txBody>
      </p:sp>
      <p:sp>
        <p:nvSpPr>
          <p:cNvPr id="7" name="Title 1">
            <a:extLst>
              <a:ext uri="{FF2B5EF4-FFF2-40B4-BE49-F238E27FC236}">
                <a16:creationId xmlns:a16="http://schemas.microsoft.com/office/drawing/2014/main" id="{EA3A3D40-ED4B-9647-B7C3-617420E3090F}"/>
              </a:ext>
            </a:extLst>
          </p:cNvPr>
          <p:cNvSpPr txBox="1">
            <a:spLocks/>
          </p:cNvSpPr>
          <p:nvPr/>
        </p:nvSpPr>
        <p:spPr>
          <a:xfrm>
            <a:off x="731520" y="3357349"/>
            <a:ext cx="4013291" cy="2224843"/>
          </a:xfrm>
          <a:prstGeom prst="rect">
            <a:avLst/>
          </a:prstGeom>
        </p:spPr>
        <p:txBody>
          <a:bodyPr/>
          <a:lstStyle>
            <a:lvl1pPr algn="l" defTabSz="914400" rtl="0" eaLnBrk="1" latinLnBrk="0" hangingPunct="1">
              <a:lnSpc>
                <a:spcPct val="100000"/>
              </a:lnSpc>
              <a:spcBef>
                <a:spcPct val="0"/>
              </a:spcBef>
              <a:spcAft>
                <a:spcPts val="1800"/>
              </a:spcAft>
              <a:buNone/>
              <a:defRPr sz="2400" b="1" kern="1200" baseline="0">
                <a:solidFill>
                  <a:schemeClr val="tx2"/>
                </a:solidFill>
                <a:effectLst/>
                <a:latin typeface="+mj-lt"/>
                <a:ea typeface="+mj-ea"/>
                <a:cs typeface="+mj-cs"/>
              </a:defRPr>
            </a:lvl1pPr>
          </a:lstStyle>
          <a:p>
            <a:r>
              <a:rPr lang="en-US" sz="3200" dirty="0">
                <a:solidFill>
                  <a:schemeClr val="bg1"/>
                </a:solidFill>
                <a:latin typeface="Futura Medium" panose="020B0602020204020303" pitchFamily="34" charset="-79"/>
                <a:cs typeface="Futura Medium" panose="020B0602020204020303" pitchFamily="34" charset="-79"/>
              </a:rPr>
              <a:t>How the SDGs are linked </a:t>
            </a:r>
            <a:br>
              <a:rPr lang="en-US" sz="3200" dirty="0">
                <a:solidFill>
                  <a:schemeClr val="bg1"/>
                </a:solidFill>
                <a:latin typeface="Futura Medium" panose="020B0602020204020303" pitchFamily="34" charset="-79"/>
                <a:cs typeface="Futura Medium" panose="020B0602020204020303" pitchFamily="34" charset="-79"/>
              </a:rPr>
            </a:br>
            <a:r>
              <a:rPr lang="en-US" sz="3200" dirty="0">
                <a:solidFill>
                  <a:schemeClr val="bg1"/>
                </a:solidFill>
                <a:latin typeface="Futura Medium" panose="020B0602020204020303" pitchFamily="34" charset="-79"/>
                <a:cs typeface="Futura Medium" panose="020B0602020204020303" pitchFamily="34" charset="-79"/>
              </a:rPr>
              <a:t>to Scouting</a:t>
            </a:r>
          </a:p>
        </p:txBody>
      </p:sp>
      <p:sp>
        <p:nvSpPr>
          <p:cNvPr id="18" name="TextBox 17">
            <a:extLst>
              <a:ext uri="{FF2B5EF4-FFF2-40B4-BE49-F238E27FC236}">
                <a16:creationId xmlns:a16="http://schemas.microsoft.com/office/drawing/2014/main" id="{C1DFCEE8-4037-0743-BF70-8C8682033FDB}"/>
              </a:ext>
            </a:extLst>
          </p:cNvPr>
          <p:cNvSpPr txBox="1"/>
          <p:nvPr/>
        </p:nvSpPr>
        <p:spPr>
          <a:xfrm>
            <a:off x="5675523" y="859065"/>
            <a:ext cx="5863526" cy="5139869"/>
          </a:xfrm>
          <a:prstGeom prst="rect">
            <a:avLst/>
          </a:prstGeom>
          <a:noFill/>
        </p:spPr>
        <p:txBody>
          <a:bodyPr wrap="square" rtlCol="0">
            <a:spAutoFit/>
          </a:bodyPr>
          <a:lstStyle/>
          <a:p>
            <a:r>
              <a:rPr lang="en-US" sz="3600" b="1" dirty="0">
                <a:solidFill>
                  <a:schemeClr val="bg1"/>
                </a:solidFill>
                <a:latin typeface="Futura Medium" panose="020B0602020204020303" pitchFamily="34" charset="-79"/>
                <a:cs typeface="Futura Medium" panose="020B0602020204020303" pitchFamily="34" charset="-79"/>
              </a:rPr>
              <a:t>THE VISION</a:t>
            </a:r>
          </a:p>
          <a:p>
            <a:endParaRPr lang="en-US" sz="3600" b="1" dirty="0">
              <a:solidFill>
                <a:schemeClr val="bg1"/>
              </a:solidFill>
              <a:latin typeface="Futura Medium" panose="020B0602020204020303" pitchFamily="34" charset="-79"/>
              <a:cs typeface="Futura Medium" panose="020B0602020204020303" pitchFamily="34" charset="-79"/>
            </a:endParaRPr>
          </a:p>
          <a:p>
            <a:r>
              <a:rPr lang="en-MY" sz="3200" dirty="0">
                <a:solidFill>
                  <a:schemeClr val="bg1"/>
                </a:solidFill>
                <a:latin typeface="Futura Medium" panose="020B0602020204020303" pitchFamily="34" charset="-79"/>
                <a:cs typeface="Futura Medium" panose="020B0602020204020303" pitchFamily="34" charset="-79"/>
              </a:rPr>
              <a:t>By 2023 Scouting will be the world’s leading educational youth movement, enabling </a:t>
            </a:r>
            <a:r>
              <a:rPr lang="en-MY" sz="3200" dirty="0">
                <a:solidFill>
                  <a:srgbClr val="00B0F0"/>
                </a:solidFill>
                <a:latin typeface="Futura Medium" panose="020B0602020204020303" pitchFamily="34" charset="-79"/>
                <a:cs typeface="Futura Medium" panose="020B0602020204020303" pitchFamily="34" charset="-79"/>
              </a:rPr>
              <a:t>100 million young people to be active citizens creating positive change in their communities</a:t>
            </a:r>
            <a:r>
              <a:rPr lang="en-MY" sz="3200" dirty="0">
                <a:solidFill>
                  <a:schemeClr val="bg1"/>
                </a:solidFill>
                <a:latin typeface="Futura Medium" panose="020B0602020204020303" pitchFamily="34" charset="-79"/>
                <a:cs typeface="Futura Medium" panose="020B0602020204020303" pitchFamily="34" charset="-79"/>
              </a:rPr>
              <a:t> and in the world based on shared values. </a:t>
            </a:r>
          </a:p>
        </p:txBody>
      </p:sp>
    </p:spTree>
    <p:extLst>
      <p:ext uri="{BB962C8B-B14F-4D97-AF65-F5344CB8AC3E}">
        <p14:creationId xmlns:p14="http://schemas.microsoft.com/office/powerpoint/2010/main" val="38077113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F1F195A7-5292-0546-89A7-772F4B92F6B4}"/>
              </a:ext>
            </a:extLst>
          </p:cNvPr>
          <p:cNvSpPr/>
          <p:nvPr/>
        </p:nvSpPr>
        <p:spPr>
          <a:xfrm>
            <a:off x="0" y="0"/>
            <a:ext cx="12191999" cy="6858000"/>
          </a:xfrm>
          <a:prstGeom prst="rect">
            <a:avLst/>
          </a:prstGeom>
          <a:solidFill>
            <a:schemeClr val="dk1">
              <a:alpha val="40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buClr>
                <a:schemeClr val="bg1"/>
              </a:buClr>
            </a:pPr>
            <a:endParaRPr lang="en-GB" dirty="0"/>
          </a:p>
        </p:txBody>
      </p:sp>
      <p:sp>
        <p:nvSpPr>
          <p:cNvPr id="21" name="Title 1">
            <a:extLst>
              <a:ext uri="{FF2B5EF4-FFF2-40B4-BE49-F238E27FC236}">
                <a16:creationId xmlns:a16="http://schemas.microsoft.com/office/drawing/2014/main" id="{1A27EACF-9708-BB4E-A1C1-B8C7549C037E}"/>
              </a:ext>
            </a:extLst>
          </p:cNvPr>
          <p:cNvSpPr txBox="1">
            <a:spLocks/>
          </p:cNvSpPr>
          <p:nvPr/>
        </p:nvSpPr>
        <p:spPr>
          <a:xfrm>
            <a:off x="727425" y="2103078"/>
            <a:ext cx="4633150" cy="1837694"/>
          </a:xfrm>
          <a:prstGeom prst="rect">
            <a:avLst/>
          </a:prstGeom>
        </p:spPr>
        <p:txBody>
          <a:bodyPr/>
          <a:lstStyle>
            <a:lvl1pPr algn="l" defTabSz="914400" rtl="0" eaLnBrk="1" latinLnBrk="0" hangingPunct="1">
              <a:lnSpc>
                <a:spcPct val="100000"/>
              </a:lnSpc>
              <a:spcBef>
                <a:spcPct val="0"/>
              </a:spcBef>
              <a:spcAft>
                <a:spcPts val="1800"/>
              </a:spcAft>
              <a:buNone/>
              <a:defRPr sz="2400" b="1" kern="1200" baseline="0">
                <a:solidFill>
                  <a:schemeClr val="tx2"/>
                </a:solidFill>
                <a:effectLst/>
                <a:latin typeface="+mj-lt"/>
                <a:ea typeface="+mj-ea"/>
                <a:cs typeface="+mj-cs"/>
              </a:defRPr>
            </a:lvl1pPr>
          </a:lstStyle>
          <a:p>
            <a:r>
              <a:rPr lang="en-MY" sz="3600" dirty="0">
                <a:solidFill>
                  <a:schemeClr val="bg1"/>
                </a:solidFill>
                <a:latin typeface="Futura Medium" panose="020B0602020204020303" pitchFamily="34" charset="-79"/>
                <a:cs typeface="Futura Medium" panose="020B0602020204020303" pitchFamily="34" charset="-79"/>
              </a:rPr>
              <a:t>Education for Sustainable Development</a:t>
            </a:r>
          </a:p>
          <a:p>
            <a:endParaRPr lang="en-US" sz="3200" b="0" dirty="0">
              <a:latin typeface="Futura Medium" panose="020B0602020204020303" pitchFamily="34" charset="-79"/>
              <a:cs typeface="Futura Medium" panose="020B0602020204020303" pitchFamily="34" charset="-79"/>
            </a:endParaRPr>
          </a:p>
        </p:txBody>
      </p:sp>
      <p:sp>
        <p:nvSpPr>
          <p:cNvPr id="13" name="Rectangle 12">
            <a:extLst>
              <a:ext uri="{FF2B5EF4-FFF2-40B4-BE49-F238E27FC236}">
                <a16:creationId xmlns:a16="http://schemas.microsoft.com/office/drawing/2014/main" id="{45A2F76D-9BC4-4545-8023-1B0D0F39A880}"/>
              </a:ext>
            </a:extLst>
          </p:cNvPr>
          <p:cNvSpPr/>
          <p:nvPr/>
        </p:nvSpPr>
        <p:spPr>
          <a:xfrm>
            <a:off x="5022574" y="0"/>
            <a:ext cx="7169425" cy="6858000"/>
          </a:xfrm>
          <a:prstGeom prst="rect">
            <a:avLst/>
          </a:prstGeom>
          <a:solidFill>
            <a:schemeClr val="dk1">
              <a:alpha val="40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buClr>
                <a:schemeClr val="bg1"/>
              </a:buClr>
            </a:pPr>
            <a:endParaRPr lang="en-GB" dirty="0"/>
          </a:p>
        </p:txBody>
      </p:sp>
      <p:sp>
        <p:nvSpPr>
          <p:cNvPr id="3" name="Slide Number Placeholder 2"/>
          <p:cNvSpPr>
            <a:spLocks noGrp="1"/>
          </p:cNvSpPr>
          <p:nvPr>
            <p:ph type="sldNum" sz="quarter" idx="12"/>
          </p:nvPr>
        </p:nvSpPr>
        <p:spPr/>
        <p:txBody>
          <a:bodyPr/>
          <a:lstStyle/>
          <a:p>
            <a:fld id="{5F702A45-47BF-984A-A12C-FE3DF6400CA5}" type="slidenum">
              <a:rPr lang="en-US" smtClean="0"/>
              <a:pPr/>
              <a:t>9</a:t>
            </a:fld>
            <a:endParaRPr lang="en-US" dirty="0"/>
          </a:p>
        </p:txBody>
      </p:sp>
      <p:sp>
        <p:nvSpPr>
          <p:cNvPr id="5" name="Rectangle 4">
            <a:extLst>
              <a:ext uri="{FF2B5EF4-FFF2-40B4-BE49-F238E27FC236}">
                <a16:creationId xmlns:a16="http://schemas.microsoft.com/office/drawing/2014/main" id="{C99FF8A7-34BD-114B-AA19-01C4B97329B7}"/>
              </a:ext>
            </a:extLst>
          </p:cNvPr>
          <p:cNvSpPr/>
          <p:nvPr/>
        </p:nvSpPr>
        <p:spPr>
          <a:xfrm>
            <a:off x="5627615" y="1102737"/>
            <a:ext cx="5797623" cy="4729500"/>
          </a:xfrm>
          <a:prstGeom prst="rect">
            <a:avLst/>
          </a:prstGeom>
        </p:spPr>
        <p:txBody>
          <a:bodyPr wrap="square">
            <a:spAutoFit/>
          </a:bodyPr>
          <a:lstStyle/>
          <a:p>
            <a:pPr marL="380990" indent="-380990">
              <a:spcBef>
                <a:spcPts val="1600"/>
              </a:spcBef>
              <a:buFont typeface="Arial" panose="020B0604020202020204" pitchFamily="34" charset="0"/>
              <a:buChar char="•"/>
            </a:pPr>
            <a:r>
              <a:rPr lang="en-MY" sz="3200" dirty="0">
                <a:solidFill>
                  <a:schemeClr val="bg1"/>
                </a:solidFill>
                <a:latin typeface="Futura Medium" panose="020B0602020204020303" pitchFamily="34" charset="-79"/>
                <a:cs typeface="Futura Medium" panose="020B0602020204020303" pitchFamily="34" charset="-79"/>
              </a:rPr>
              <a:t>allows every human being to </a:t>
            </a:r>
            <a:r>
              <a:rPr lang="en-MY" sz="3200" dirty="0">
                <a:solidFill>
                  <a:srgbClr val="00B0F0"/>
                </a:solidFill>
                <a:latin typeface="Futura Medium" panose="020B0602020204020303" pitchFamily="34" charset="-79"/>
                <a:cs typeface="Futura Medium" panose="020B0602020204020303" pitchFamily="34" charset="-79"/>
              </a:rPr>
              <a:t>acquire the knowledge, skills, attitudes, and values </a:t>
            </a:r>
            <a:r>
              <a:rPr lang="en-MY" sz="3200" dirty="0">
                <a:solidFill>
                  <a:schemeClr val="bg1"/>
                </a:solidFill>
                <a:latin typeface="Futura Medium" panose="020B0602020204020303" pitchFamily="34" charset="-79"/>
                <a:cs typeface="Futura Medium" panose="020B0602020204020303" pitchFamily="34" charset="-79"/>
              </a:rPr>
              <a:t>necessary to shape a sustainable future</a:t>
            </a:r>
          </a:p>
          <a:p>
            <a:pPr marL="380990" indent="-380990">
              <a:spcBef>
                <a:spcPts val="1600"/>
              </a:spcBef>
              <a:buFont typeface="Arial" panose="020B0604020202020204" pitchFamily="34" charset="0"/>
              <a:buChar char="•"/>
            </a:pPr>
            <a:r>
              <a:rPr lang="en-MY" sz="3200" dirty="0">
                <a:solidFill>
                  <a:schemeClr val="bg1"/>
                </a:solidFill>
                <a:latin typeface="Futura Medium" panose="020B0602020204020303" pitchFamily="34" charset="-79"/>
                <a:cs typeface="Futura Medium" panose="020B0602020204020303" pitchFamily="34" charset="-79"/>
              </a:rPr>
              <a:t>involves incorporating </a:t>
            </a:r>
            <a:r>
              <a:rPr lang="en-MY" sz="3200" dirty="0">
                <a:solidFill>
                  <a:srgbClr val="00B0F0"/>
                </a:solidFill>
                <a:latin typeface="Futura Medium" panose="020B0602020204020303" pitchFamily="34" charset="-79"/>
                <a:cs typeface="Futura Medium" panose="020B0602020204020303" pitchFamily="34" charset="-79"/>
              </a:rPr>
              <a:t>key sustainable development issues into teaching and learning</a:t>
            </a:r>
          </a:p>
        </p:txBody>
      </p:sp>
      <p:sp>
        <p:nvSpPr>
          <p:cNvPr id="9" name="Rectangle 8">
            <a:extLst>
              <a:ext uri="{FF2B5EF4-FFF2-40B4-BE49-F238E27FC236}">
                <a16:creationId xmlns:a16="http://schemas.microsoft.com/office/drawing/2014/main" id="{3836890C-AB91-DC4B-A216-C98760FC1019}"/>
              </a:ext>
            </a:extLst>
          </p:cNvPr>
          <p:cNvSpPr/>
          <p:nvPr/>
        </p:nvSpPr>
        <p:spPr>
          <a:xfrm>
            <a:off x="8772868" y="5988992"/>
            <a:ext cx="3000031" cy="461665"/>
          </a:xfrm>
          <a:prstGeom prst="rect">
            <a:avLst/>
          </a:prstGeom>
        </p:spPr>
        <p:txBody>
          <a:bodyPr wrap="square">
            <a:spAutoFit/>
          </a:bodyPr>
          <a:lstStyle/>
          <a:p>
            <a:pPr algn="r"/>
            <a:r>
              <a:rPr lang="en-MY" sz="2400" dirty="0">
                <a:solidFill>
                  <a:srgbClr val="FBC445"/>
                </a:solidFill>
                <a:latin typeface="Futura Medium" panose="020B0602020204020303" pitchFamily="34" charset="-79"/>
                <a:cs typeface="Futura Medium" panose="020B0602020204020303" pitchFamily="34" charset="-79"/>
              </a:rPr>
              <a:t>UNESCO, 2014</a:t>
            </a:r>
          </a:p>
        </p:txBody>
      </p:sp>
      <p:sp>
        <p:nvSpPr>
          <p:cNvPr id="11" name="Rectangle 10">
            <a:extLst>
              <a:ext uri="{FF2B5EF4-FFF2-40B4-BE49-F238E27FC236}">
                <a16:creationId xmlns:a16="http://schemas.microsoft.com/office/drawing/2014/main" id="{08320B9A-BF52-6A44-9649-B2AF467230A5}"/>
              </a:ext>
            </a:extLst>
          </p:cNvPr>
          <p:cNvSpPr/>
          <p:nvPr/>
        </p:nvSpPr>
        <p:spPr>
          <a:xfrm>
            <a:off x="727425" y="3940772"/>
            <a:ext cx="4028109" cy="1015663"/>
          </a:xfrm>
          <a:prstGeom prst="rect">
            <a:avLst/>
          </a:prstGeom>
        </p:spPr>
        <p:txBody>
          <a:bodyPr wrap="square">
            <a:spAutoFit/>
          </a:bodyPr>
          <a:lstStyle/>
          <a:p>
            <a:r>
              <a:rPr lang="en-MY" sz="2000" dirty="0">
                <a:solidFill>
                  <a:srgbClr val="FBC445"/>
                </a:solidFill>
                <a:latin typeface="Futura Medium" panose="020B0602020204020303" pitchFamily="34" charset="-79"/>
                <a:cs typeface="Futura Medium" panose="020B0602020204020303" pitchFamily="34" charset="-79"/>
              </a:rPr>
              <a:t>Sustainability education is often referred to as education for sustainable development (ESD)</a:t>
            </a:r>
          </a:p>
        </p:txBody>
      </p:sp>
    </p:spTree>
    <p:extLst>
      <p:ext uri="{BB962C8B-B14F-4D97-AF65-F5344CB8AC3E}">
        <p14:creationId xmlns:p14="http://schemas.microsoft.com/office/powerpoint/2010/main" val="900818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893</TotalTime>
  <Words>2959</Words>
  <Application>Microsoft Macintosh PowerPoint</Application>
  <PresentationFormat>Widescreen</PresentationFormat>
  <Paragraphs>273</Paragraphs>
  <Slides>23</Slides>
  <Notes>17</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23</vt:i4>
      </vt:variant>
    </vt:vector>
  </HeadingPairs>
  <TitlesOfParts>
    <vt:vector size="29" baseType="lpstr">
      <vt:lpstr>Arial</vt:lpstr>
      <vt:lpstr>Calibri</vt:lpstr>
      <vt:lpstr>Futura Medium</vt:lpstr>
      <vt:lpstr>Helvetica Neue</vt:lpstr>
      <vt:lpstr>Wingdings</vt:lpstr>
      <vt:lpstr>Office Theme</vt:lpstr>
      <vt:lpstr>PowerPoint Presentation</vt:lpstr>
      <vt:lpstr>PowerPoint Presentation</vt:lpstr>
      <vt:lpstr>PowerPoint Presentation</vt:lpstr>
      <vt:lpstr>Contributing to the SDGs through the Youth Programme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Educational Objectives and  Key Competencies</vt:lpstr>
      <vt:lpstr>Some examples</vt:lpstr>
      <vt:lpstr>PowerPoint Presentation</vt:lpstr>
      <vt:lpstr>PowerPoint Presentation</vt:lpstr>
      <vt:lpstr>Aligning the Youth Programme with SDGs</vt:lpstr>
      <vt:lpstr>PowerPoint Presentation</vt:lpstr>
      <vt:lpstr>A participatory approach</vt:lpstr>
      <vt:lpstr>Aligning to the SDGs is an opportunity to:</vt:lpstr>
      <vt:lpstr>PowerPoint Presentation</vt:lpstr>
      <vt:lpstr>PowerPoint Presentation</vt:lpstr>
      <vt:lpstr>PowerPoint Presentation</vt:lpstr>
      <vt:lpstr>#SCOUTS4SDGS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Carla Simões</dc:creator>
  <cp:lastModifiedBy>Cynthia Márquez</cp:lastModifiedBy>
  <cp:revision>44</cp:revision>
  <dcterms:created xsi:type="dcterms:W3CDTF">2018-12-05T09:26:04Z</dcterms:created>
  <dcterms:modified xsi:type="dcterms:W3CDTF">2019-01-31T07:51:00Z</dcterms:modified>
</cp:coreProperties>
</file>